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348A0-6FE9-49CA-B887-A28A39057C1C}" v="22" dt="2022-12-02T14:53:36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7487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aria Rajala" userId="15effbfba73eb1c9" providerId="LiveId" clId="{120348A0-6FE9-49CA-B887-A28A39057C1C}"/>
    <pc:docChg chg="undo custSel addSld delSld modSld">
      <pc:chgData name="Laura Maria Rajala" userId="15effbfba73eb1c9" providerId="LiveId" clId="{120348A0-6FE9-49CA-B887-A28A39057C1C}" dt="2022-12-02T14:53:47.909" v="296" actId="113"/>
      <pc:docMkLst>
        <pc:docMk/>
      </pc:docMkLst>
      <pc:sldChg chg="modSp mod">
        <pc:chgData name="Laura Maria Rajala" userId="15effbfba73eb1c9" providerId="LiveId" clId="{120348A0-6FE9-49CA-B887-A28A39057C1C}" dt="2022-12-02T14:27:50.940" v="11" actId="20577"/>
        <pc:sldMkLst>
          <pc:docMk/>
          <pc:sldMk cId="322398974" sldId="256"/>
        </pc:sldMkLst>
        <pc:spChg chg="mod">
          <ac:chgData name="Laura Maria Rajala" userId="15effbfba73eb1c9" providerId="LiveId" clId="{120348A0-6FE9-49CA-B887-A28A39057C1C}" dt="2022-12-02T14:27:50.940" v="11" actId="20577"/>
          <ac:spMkLst>
            <pc:docMk/>
            <pc:sldMk cId="322398974" sldId="256"/>
            <ac:spMk id="6" creationId="{8BD0DFB2-D770-9007-1196-3AE312D13221}"/>
          </ac:spMkLst>
        </pc:spChg>
      </pc:sldChg>
      <pc:sldChg chg="addSp delSp modSp mod">
        <pc:chgData name="Laura Maria Rajala" userId="15effbfba73eb1c9" providerId="LiveId" clId="{120348A0-6FE9-49CA-B887-A28A39057C1C}" dt="2022-12-02T14:38:34.342" v="151" actId="20577"/>
        <pc:sldMkLst>
          <pc:docMk/>
          <pc:sldMk cId="153491007" sldId="268"/>
        </pc:sldMkLst>
        <pc:spChg chg="add mod">
          <ac:chgData name="Laura Maria Rajala" userId="15effbfba73eb1c9" providerId="LiveId" clId="{120348A0-6FE9-49CA-B887-A28A39057C1C}" dt="2022-12-02T14:36:46.870" v="113" actId="1076"/>
          <ac:spMkLst>
            <pc:docMk/>
            <pc:sldMk cId="153491007" sldId="268"/>
            <ac:spMk id="3" creationId="{87762679-2777-BF22-43A3-DEAF07A7CF03}"/>
          </ac:spMkLst>
        </pc:spChg>
        <pc:spChg chg="add mod">
          <ac:chgData name="Laura Maria Rajala" userId="15effbfba73eb1c9" providerId="LiveId" clId="{120348A0-6FE9-49CA-B887-A28A39057C1C}" dt="2022-12-02T14:33:11.013" v="57" actId="1076"/>
          <ac:spMkLst>
            <pc:docMk/>
            <pc:sldMk cId="153491007" sldId="268"/>
            <ac:spMk id="5" creationId="{BF3CD87A-F8C3-31AC-5A31-6A503F3DD52C}"/>
          </ac:spMkLst>
        </pc:spChg>
        <pc:spChg chg="add mod">
          <ac:chgData name="Laura Maria Rajala" userId="15effbfba73eb1c9" providerId="LiveId" clId="{120348A0-6FE9-49CA-B887-A28A39057C1C}" dt="2022-12-02T14:36:43.006" v="112" actId="14100"/>
          <ac:spMkLst>
            <pc:docMk/>
            <pc:sldMk cId="153491007" sldId="268"/>
            <ac:spMk id="7" creationId="{81F63BBA-094A-21D0-BE71-A3CB65899F3A}"/>
          </ac:spMkLst>
        </pc:spChg>
        <pc:spChg chg="add mod">
          <ac:chgData name="Laura Maria Rajala" userId="15effbfba73eb1c9" providerId="LiveId" clId="{120348A0-6FE9-49CA-B887-A28A39057C1C}" dt="2022-12-02T14:36:35.388" v="110" actId="1076"/>
          <ac:spMkLst>
            <pc:docMk/>
            <pc:sldMk cId="153491007" sldId="268"/>
            <ac:spMk id="9" creationId="{744E5F54-6160-49A5-18F4-D65E30D0E7A9}"/>
          </ac:spMkLst>
        </pc:spChg>
        <pc:spChg chg="add mod">
          <ac:chgData name="Laura Maria Rajala" userId="15effbfba73eb1c9" providerId="LiveId" clId="{120348A0-6FE9-49CA-B887-A28A39057C1C}" dt="2022-12-02T14:38:34.342" v="151" actId="20577"/>
          <ac:spMkLst>
            <pc:docMk/>
            <pc:sldMk cId="153491007" sldId="268"/>
            <ac:spMk id="11" creationId="{F922B687-9FBB-D437-9B47-10B4EA6957CC}"/>
          </ac:spMkLst>
        </pc:spChg>
        <pc:spChg chg="del">
          <ac:chgData name="Laura Maria Rajala" userId="15effbfba73eb1c9" providerId="LiveId" clId="{120348A0-6FE9-49CA-B887-A28A39057C1C}" dt="2022-12-02T14:27:39.835" v="0" actId="478"/>
          <ac:spMkLst>
            <pc:docMk/>
            <pc:sldMk cId="153491007" sldId="268"/>
            <ac:spMk id="12" creationId="{65CD8775-EF70-A566-CC84-C0B9A04C5B00}"/>
          </ac:spMkLst>
        </pc:spChg>
        <pc:spChg chg="del">
          <ac:chgData name="Laura Maria Rajala" userId="15effbfba73eb1c9" providerId="LiveId" clId="{120348A0-6FE9-49CA-B887-A28A39057C1C}" dt="2022-12-02T14:27:39.835" v="0" actId="478"/>
          <ac:spMkLst>
            <pc:docMk/>
            <pc:sldMk cId="153491007" sldId="268"/>
            <ac:spMk id="15" creationId="{27B5AE48-348C-A961-501A-5E1A23D6BF22}"/>
          </ac:spMkLst>
        </pc:spChg>
        <pc:spChg chg="add mod">
          <ac:chgData name="Laura Maria Rajala" userId="15effbfba73eb1c9" providerId="LiveId" clId="{120348A0-6FE9-49CA-B887-A28A39057C1C}" dt="2022-12-02T14:38:07.173" v="123" actId="1076"/>
          <ac:spMkLst>
            <pc:docMk/>
            <pc:sldMk cId="153491007" sldId="268"/>
            <ac:spMk id="16" creationId="{FCAEDA5D-D0DA-1D41-9F37-46EB7542C271}"/>
          </ac:spMkLst>
        </pc:spChg>
        <pc:spChg chg="del">
          <ac:chgData name="Laura Maria Rajala" userId="15effbfba73eb1c9" providerId="LiveId" clId="{120348A0-6FE9-49CA-B887-A28A39057C1C}" dt="2022-12-02T14:27:39.835" v="0" actId="478"/>
          <ac:spMkLst>
            <pc:docMk/>
            <pc:sldMk cId="153491007" sldId="268"/>
            <ac:spMk id="17" creationId="{7F65E92D-99B3-3D0C-23A0-53C2F83C1DFA}"/>
          </ac:spMkLst>
        </pc:spChg>
        <pc:spChg chg="del">
          <ac:chgData name="Laura Maria Rajala" userId="15effbfba73eb1c9" providerId="LiveId" clId="{120348A0-6FE9-49CA-B887-A28A39057C1C}" dt="2022-12-02T14:27:39.835" v="0" actId="478"/>
          <ac:spMkLst>
            <pc:docMk/>
            <pc:sldMk cId="153491007" sldId="268"/>
            <ac:spMk id="20" creationId="{6D6D54A5-4031-7B25-8A34-00747D40CD83}"/>
          </ac:spMkLst>
        </pc:spChg>
        <pc:spChg chg="del">
          <ac:chgData name="Laura Maria Rajala" userId="15effbfba73eb1c9" providerId="LiveId" clId="{120348A0-6FE9-49CA-B887-A28A39057C1C}" dt="2022-12-02T14:27:39.835" v="0" actId="478"/>
          <ac:spMkLst>
            <pc:docMk/>
            <pc:sldMk cId="153491007" sldId="268"/>
            <ac:spMk id="22" creationId="{78EF1C53-AF1F-1261-7F81-7DFD6E3E3E05}"/>
          </ac:spMkLst>
        </pc:spChg>
        <pc:picChg chg="del">
          <ac:chgData name="Laura Maria Rajala" userId="15effbfba73eb1c9" providerId="LiveId" clId="{120348A0-6FE9-49CA-B887-A28A39057C1C}" dt="2022-12-02T14:27:39.835" v="0" actId="478"/>
          <ac:picMkLst>
            <pc:docMk/>
            <pc:sldMk cId="153491007" sldId="268"/>
            <ac:picMk id="13" creationId="{BCDEDEF8-2522-8AF8-99D7-3CC0472CF2B2}"/>
          </ac:picMkLst>
        </pc:picChg>
        <pc:picChg chg="add mod">
          <ac:chgData name="Laura Maria Rajala" userId="15effbfba73eb1c9" providerId="LiveId" clId="{120348A0-6FE9-49CA-B887-A28A39057C1C}" dt="2022-12-02T14:38:26.711" v="131" actId="14100"/>
          <ac:picMkLst>
            <pc:docMk/>
            <pc:sldMk cId="153491007" sldId="268"/>
            <ac:picMk id="18" creationId="{DCBC6EAA-4891-6DC8-4B04-4021C855E426}"/>
          </ac:picMkLst>
        </pc:picChg>
        <pc:picChg chg="add mod">
          <ac:chgData name="Laura Maria Rajala" userId="15effbfba73eb1c9" providerId="LiveId" clId="{120348A0-6FE9-49CA-B887-A28A39057C1C}" dt="2022-12-02T14:38:20.876" v="130" actId="1076"/>
          <ac:picMkLst>
            <pc:docMk/>
            <pc:sldMk cId="153491007" sldId="268"/>
            <ac:picMk id="19" creationId="{5E630614-682B-BBC4-34B9-8B15F5B4E069}"/>
          </ac:picMkLst>
        </pc:picChg>
      </pc:sldChg>
      <pc:sldChg chg="addSp modSp new mod">
        <pc:chgData name="Laura Maria Rajala" userId="15effbfba73eb1c9" providerId="LiveId" clId="{120348A0-6FE9-49CA-B887-A28A39057C1C}" dt="2022-12-02T14:46:37.177" v="198" actId="1076"/>
        <pc:sldMkLst>
          <pc:docMk/>
          <pc:sldMk cId="1285763244" sldId="269"/>
        </pc:sldMkLst>
        <pc:spChg chg="add mod">
          <ac:chgData name="Laura Maria Rajala" userId="15effbfba73eb1c9" providerId="LiveId" clId="{120348A0-6FE9-49CA-B887-A28A39057C1C}" dt="2022-12-02T14:46:26.236" v="195" actId="1076"/>
          <ac:spMkLst>
            <pc:docMk/>
            <pc:sldMk cId="1285763244" sldId="269"/>
            <ac:spMk id="3" creationId="{E5402830-B662-6543-B2E5-39F1A5B294A2}"/>
          </ac:spMkLst>
        </pc:spChg>
        <pc:spChg chg="add mod">
          <ac:chgData name="Laura Maria Rajala" userId="15effbfba73eb1c9" providerId="LiveId" clId="{120348A0-6FE9-49CA-B887-A28A39057C1C}" dt="2022-12-02T14:46:30.914" v="196" actId="1076"/>
          <ac:spMkLst>
            <pc:docMk/>
            <pc:sldMk cId="1285763244" sldId="269"/>
            <ac:spMk id="5" creationId="{DD23091F-DE26-EF79-68C8-AFDDD7E2770E}"/>
          </ac:spMkLst>
        </pc:spChg>
        <pc:spChg chg="add mod">
          <ac:chgData name="Laura Maria Rajala" userId="15effbfba73eb1c9" providerId="LiveId" clId="{120348A0-6FE9-49CA-B887-A28A39057C1C}" dt="2022-12-02T14:46:33.922" v="197" actId="1076"/>
          <ac:spMkLst>
            <pc:docMk/>
            <pc:sldMk cId="1285763244" sldId="269"/>
            <ac:spMk id="7" creationId="{1AC470E2-CC51-91AE-1007-30B255853B20}"/>
          </ac:spMkLst>
        </pc:spChg>
        <pc:picChg chg="add mod">
          <ac:chgData name="Laura Maria Rajala" userId="15effbfba73eb1c9" providerId="LiveId" clId="{120348A0-6FE9-49CA-B887-A28A39057C1C}" dt="2022-12-02T14:46:37.177" v="198" actId="1076"/>
          <ac:picMkLst>
            <pc:docMk/>
            <pc:sldMk cId="1285763244" sldId="269"/>
            <ac:picMk id="1026" creationId="{AA9F1D51-7FE7-AFE0-72CA-1EAC5D66222A}"/>
          </ac:picMkLst>
        </pc:picChg>
      </pc:sldChg>
      <pc:sldChg chg="del">
        <pc:chgData name="Laura Maria Rajala" userId="15effbfba73eb1c9" providerId="LiveId" clId="{120348A0-6FE9-49CA-B887-A28A39057C1C}" dt="2022-12-02T14:27:41.872" v="1" actId="47"/>
        <pc:sldMkLst>
          <pc:docMk/>
          <pc:sldMk cId="2127580902" sldId="269"/>
        </pc:sldMkLst>
      </pc:sldChg>
      <pc:sldChg chg="addSp modSp new mod">
        <pc:chgData name="Laura Maria Rajala" userId="15effbfba73eb1c9" providerId="LiveId" clId="{120348A0-6FE9-49CA-B887-A28A39057C1C}" dt="2022-12-02T14:49:29.423" v="234" actId="1076"/>
        <pc:sldMkLst>
          <pc:docMk/>
          <pc:sldMk cId="685658830" sldId="270"/>
        </pc:sldMkLst>
        <pc:spChg chg="add mod">
          <ac:chgData name="Laura Maria Rajala" userId="15effbfba73eb1c9" providerId="LiveId" clId="{120348A0-6FE9-49CA-B887-A28A39057C1C}" dt="2022-12-02T14:47:27.640" v="205" actId="113"/>
          <ac:spMkLst>
            <pc:docMk/>
            <pc:sldMk cId="685658830" sldId="270"/>
            <ac:spMk id="3" creationId="{E8DB33EB-3CE0-B0CB-6390-B1010A46B205}"/>
          </ac:spMkLst>
        </pc:spChg>
        <pc:spChg chg="add mod">
          <ac:chgData name="Laura Maria Rajala" userId="15effbfba73eb1c9" providerId="LiveId" clId="{120348A0-6FE9-49CA-B887-A28A39057C1C}" dt="2022-12-02T14:48:45.256" v="230" actId="1076"/>
          <ac:spMkLst>
            <pc:docMk/>
            <pc:sldMk cId="685658830" sldId="270"/>
            <ac:spMk id="5" creationId="{CE717D56-4183-B09A-9C11-B0BBC50067B3}"/>
          </ac:spMkLst>
        </pc:spChg>
        <pc:picChg chg="add mod">
          <ac:chgData name="Laura Maria Rajala" userId="15effbfba73eb1c9" providerId="LiveId" clId="{120348A0-6FE9-49CA-B887-A28A39057C1C}" dt="2022-12-02T14:49:29.423" v="234" actId="1076"/>
          <ac:picMkLst>
            <pc:docMk/>
            <pc:sldMk cId="685658830" sldId="270"/>
            <ac:picMk id="2050" creationId="{3482B687-55A7-8523-4324-39E8391D97B3}"/>
          </ac:picMkLst>
        </pc:picChg>
      </pc:sldChg>
      <pc:sldChg chg="addSp modSp new mod">
        <pc:chgData name="Laura Maria Rajala" userId="15effbfba73eb1c9" providerId="LiveId" clId="{120348A0-6FE9-49CA-B887-A28A39057C1C}" dt="2022-12-02T14:51:29.641" v="270" actId="1076"/>
        <pc:sldMkLst>
          <pc:docMk/>
          <pc:sldMk cId="3609796111" sldId="271"/>
        </pc:sldMkLst>
        <pc:spChg chg="add mod">
          <ac:chgData name="Laura Maria Rajala" userId="15effbfba73eb1c9" providerId="LiveId" clId="{120348A0-6FE9-49CA-B887-A28A39057C1C}" dt="2022-12-02T14:50:48.453" v="266" actId="1076"/>
          <ac:spMkLst>
            <pc:docMk/>
            <pc:sldMk cId="3609796111" sldId="271"/>
            <ac:spMk id="3" creationId="{A9FACE20-433D-B4EF-DECA-199C8F9C6A14}"/>
          </ac:spMkLst>
        </pc:spChg>
        <pc:picChg chg="add mod">
          <ac:chgData name="Laura Maria Rajala" userId="15effbfba73eb1c9" providerId="LiveId" clId="{120348A0-6FE9-49CA-B887-A28A39057C1C}" dt="2022-12-02T14:51:29.641" v="270" actId="1076"/>
          <ac:picMkLst>
            <pc:docMk/>
            <pc:sldMk cId="3609796111" sldId="271"/>
            <ac:picMk id="4" creationId="{3991CE8F-6308-448F-3B5C-505970ABDF96}"/>
          </ac:picMkLst>
        </pc:picChg>
      </pc:sldChg>
      <pc:sldChg chg="del">
        <pc:chgData name="Laura Maria Rajala" userId="15effbfba73eb1c9" providerId="LiveId" clId="{120348A0-6FE9-49CA-B887-A28A39057C1C}" dt="2022-12-02T14:27:42.285" v="2" actId="47"/>
        <pc:sldMkLst>
          <pc:docMk/>
          <pc:sldMk cId="4054985298" sldId="271"/>
        </pc:sldMkLst>
      </pc:sldChg>
      <pc:sldChg chg="addSp modSp new mod">
        <pc:chgData name="Laura Maria Rajala" userId="15effbfba73eb1c9" providerId="LiveId" clId="{120348A0-6FE9-49CA-B887-A28A39057C1C}" dt="2022-12-02T14:53:36.836" v="291" actId="1076"/>
        <pc:sldMkLst>
          <pc:docMk/>
          <pc:sldMk cId="2149348778" sldId="272"/>
        </pc:sldMkLst>
        <pc:spChg chg="add mod">
          <ac:chgData name="Laura Maria Rajala" userId="15effbfba73eb1c9" providerId="LiveId" clId="{120348A0-6FE9-49CA-B887-A28A39057C1C}" dt="2022-12-02T14:52:31.758" v="283" actId="1076"/>
          <ac:spMkLst>
            <pc:docMk/>
            <pc:sldMk cId="2149348778" sldId="272"/>
            <ac:spMk id="3" creationId="{CACB7246-B510-51E6-7F30-4530798FB537}"/>
          </ac:spMkLst>
        </pc:spChg>
        <pc:picChg chg="add mod">
          <ac:chgData name="Laura Maria Rajala" userId="15effbfba73eb1c9" providerId="LiveId" clId="{120348A0-6FE9-49CA-B887-A28A39057C1C}" dt="2022-12-02T14:53:36.836" v="291" actId="1076"/>
          <ac:picMkLst>
            <pc:docMk/>
            <pc:sldMk cId="2149348778" sldId="272"/>
            <ac:picMk id="3074" creationId="{C8C1F4CC-A5EF-7ABD-2CFD-489442E29F8D}"/>
          </ac:picMkLst>
        </pc:picChg>
      </pc:sldChg>
      <pc:sldChg chg="del">
        <pc:chgData name="Laura Maria Rajala" userId="15effbfba73eb1c9" providerId="LiveId" clId="{120348A0-6FE9-49CA-B887-A28A39057C1C}" dt="2022-12-02T14:27:42.799" v="3" actId="47"/>
        <pc:sldMkLst>
          <pc:docMk/>
          <pc:sldMk cId="4084617840" sldId="272"/>
        </pc:sldMkLst>
      </pc:sldChg>
      <pc:sldChg chg="del">
        <pc:chgData name="Laura Maria Rajala" userId="15effbfba73eb1c9" providerId="LiveId" clId="{120348A0-6FE9-49CA-B887-A28A39057C1C}" dt="2022-12-02T14:27:43.223" v="4" actId="47"/>
        <pc:sldMkLst>
          <pc:docMk/>
          <pc:sldMk cId="2941758992" sldId="273"/>
        </pc:sldMkLst>
      </pc:sldChg>
      <pc:sldChg chg="addSp modSp new mod">
        <pc:chgData name="Laura Maria Rajala" userId="15effbfba73eb1c9" providerId="LiveId" clId="{120348A0-6FE9-49CA-B887-A28A39057C1C}" dt="2022-12-02T14:53:47.909" v="296" actId="113"/>
        <pc:sldMkLst>
          <pc:docMk/>
          <pc:sldMk cId="3677578531" sldId="273"/>
        </pc:sldMkLst>
        <pc:spChg chg="add mod">
          <ac:chgData name="Laura Maria Rajala" userId="15effbfba73eb1c9" providerId="LiveId" clId="{120348A0-6FE9-49CA-B887-A28A39057C1C}" dt="2022-12-02T14:53:47.909" v="296" actId="113"/>
          <ac:spMkLst>
            <pc:docMk/>
            <pc:sldMk cId="3677578531" sldId="273"/>
            <ac:spMk id="3" creationId="{90ACB1DE-8629-4857-2C5C-83B6A5C305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965E7D5-F5F1-4327-9C74-0DFEDCF6FEFC}" type="datetime1">
              <a:rPr lang="fi-FI" smtClean="0"/>
              <a:t>2.12.2022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D529299-61FF-4B93-ADA6-2FD5975D62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DB7E3-B1A1-4C8A-90CC-6186C6B995A2}" type="datetime1">
              <a:rPr lang="fi-FI" smtClean="0"/>
              <a:pPr/>
              <a:t>2.12.2022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C849E9A-41F7-4779-A581-48A7C374A227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849E9A-41F7-4779-A581-48A7C374A22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13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210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9718B7-7F68-4CC9-8291-332587FA31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181D6BB-0446-49E8-8677-EADF274E9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B9FBF6-AB2B-40BC-9F5A-FA8A3AA7502E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A47D73-EDDA-49A6-BA12-1CA980DA9B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>
            <a:extLst>
              <a:ext uri="{FF2B5EF4-FFF2-40B4-BE49-F238E27FC236}">
                <a16:creationId xmlns:a16="http://schemas.microsoft.com/office/drawing/2014/main" id="{2189B82E-4CA1-47A5-B133-FBD4D8A83983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62410E-1AA8-41D1-9149-A2DECBBFDD7B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>
            <a:extLst>
              <a:ext uri="{FF2B5EF4-FFF2-40B4-BE49-F238E27FC236}">
                <a16:creationId xmlns:a16="http://schemas.microsoft.com/office/drawing/2014/main" id="{0256E92A-52E0-4710-BDEF-0A1534685403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>
            <a:extLst>
              <a:ext uri="{FF2B5EF4-FFF2-40B4-BE49-F238E27FC236}">
                <a16:creationId xmlns:a16="http://schemas.microsoft.com/office/drawing/2014/main" id="{B7A240E1-5EB0-47FD-AA37-BF945D136CC3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463711-8DD5-440A-A487-9744CC38D8D3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6334F3-0709-471B-A734-C4B404F55B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795016-AF78-4708-9C5F-21110C197B0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D01FD1-4533-4FF2-91C0-39F17FA94865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036159-1280-4EE9-96D3-A56BD5826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BA27A78-1874-488A-B215-7D763D33818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56885A-FAB3-4109-97CF-649448C28437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0CAA11-CC97-44E5-AE4D-808FD741A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3AB6CB-9460-4BCA-86C5-5F26357AB80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FAB0F6-401D-4BAF-A300-65AD684DF96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73E480-0638-4F7A-9283-5EA7C215A379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EA47C3-C498-415A-A057-E19BCEB5F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BF6677F-2712-4810-A3AA-56FA75386D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71B54A-6775-4978-8E19-32694C9B5E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DBA1303-B245-476D-BD02-A4E4A359F6E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E8E898F-5B79-46F1-89C1-F827997CC4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0A493E-4493-4EA4-91D0-5D230AEBDFC3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9F68FC-5755-447A-8D7F-9ADED3E994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EEEDFD-C630-42AA-B66B-F1AADA435EFE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8442DC-200E-4F6C-97E7-CEC026AA02AA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91DA80-336B-4DBB-91A1-6E3E4B3C20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40D456-F0A3-4789-A310-A23F01B2EC0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8A8B05-7071-44D4-80F7-3E8191C9A49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73C46F-3A90-4867-948D-322E75F9A39A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AD474D-6779-4C23-BD3C-82F5DC3E3E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024828F-334F-4A50-850D-10684F24527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AF6B21-291C-49D6-B278-31FEA96D32FD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52F5E4-4A55-490B-B186-43686AC808A4}" type="datetime1">
              <a:rPr lang="fi-FI" noProof="0" smtClean="0"/>
              <a:t>2.12.2022</a:t>
            </a:fld>
            <a:endParaRPr lang="fi-FI" noProof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6AF1B4E-90EC-4A51-B6E5-B702C054ECB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uolivapaa piirto: Muoto 28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Puolivapaa piirto: Muoto 30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Puolivapaa piirto: Muoto 3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Puolivapaa piirto: Muoto 34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fiikka 8" descr="Avoin kirja">
            <a:extLst>
              <a:ext uri="{FF2B5EF4-FFF2-40B4-BE49-F238E27FC236}">
                <a16:creationId xmlns:a16="http://schemas.microsoft.com/office/drawing/2014/main" id="{93E427C7-0218-4592-82DA-2431E4BF8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5250" y="164573"/>
            <a:ext cx="1636279" cy="1636279"/>
          </a:xfrm>
          <a:prstGeom prst="rect">
            <a:avLst/>
          </a:prstGeom>
        </p:spPr>
      </p:pic>
      <p:sp>
        <p:nvSpPr>
          <p:cNvPr id="37" name="Soikio 36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Soikio 38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ikka 4" descr="Keskustelu">
            <a:extLst>
              <a:ext uri="{FF2B5EF4-FFF2-40B4-BE49-F238E27FC236}">
                <a16:creationId xmlns:a16="http://schemas.microsoft.com/office/drawing/2014/main" id="{EB71843F-0A0B-4317-B205-4B0A0B97C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0302" y="1293093"/>
            <a:ext cx="1827742" cy="1827742"/>
          </a:xfrm>
          <a:prstGeom prst="rect">
            <a:avLst/>
          </a:prstGeom>
        </p:spPr>
      </p:pic>
      <p:pic>
        <p:nvPicPr>
          <p:cNvPr id="7" name="Grafiikka 6" descr="Liitutaulu">
            <a:extLst>
              <a:ext uri="{FF2B5EF4-FFF2-40B4-BE49-F238E27FC236}">
                <a16:creationId xmlns:a16="http://schemas.microsoft.com/office/drawing/2014/main" id="{2696A1A4-8E43-47F6-A6DC-A9ADAB053D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0924" y="3621724"/>
            <a:ext cx="2594886" cy="2594886"/>
          </a:xfrm>
          <a:prstGeom prst="rect">
            <a:avLst/>
          </a:prstGeom>
        </p:spPr>
      </p:pic>
      <p:sp>
        <p:nvSpPr>
          <p:cNvPr id="41" name="Puolivapaa piirto: Muoto 40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Puolivapaa piirto: Muoto 42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Grafiikka 10" descr="Kirjoja hyllyssä">
            <a:extLst>
              <a:ext uri="{FF2B5EF4-FFF2-40B4-BE49-F238E27FC236}">
                <a16:creationId xmlns:a16="http://schemas.microsoft.com/office/drawing/2014/main" id="{18A239E6-97C0-4A74-8E7A-C9FD39A8C9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25024" y="327889"/>
            <a:ext cx="2260711" cy="2260711"/>
          </a:xfrm>
          <a:prstGeom prst="rect">
            <a:avLst/>
          </a:prstGeom>
        </p:spPr>
      </p:pic>
      <p:sp>
        <p:nvSpPr>
          <p:cNvPr id="6" name="Otsikko 5">
            <a:extLst>
              <a:ext uri="{FF2B5EF4-FFF2-40B4-BE49-F238E27FC236}">
                <a16:creationId xmlns:a16="http://schemas.microsoft.com/office/drawing/2014/main" id="{8BD0DFB2-D770-9007-1196-3AE312D13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3278" y="4180221"/>
            <a:ext cx="7251042" cy="2145580"/>
          </a:xfrm>
        </p:spPr>
        <p:txBody>
          <a:bodyPr/>
          <a:lstStyle/>
          <a:p>
            <a:r>
              <a:rPr lang="fi-FI" dirty="0"/>
              <a:t>TOOLKIT</a:t>
            </a:r>
            <a:br>
              <a:rPr lang="fi-FI" dirty="0"/>
            </a:br>
            <a:r>
              <a:rPr lang="fi-FI" dirty="0" err="1"/>
              <a:t>Denmark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39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87762679-2777-BF22-43A3-DEAF07A7CF03}"/>
              </a:ext>
            </a:extLst>
          </p:cNvPr>
          <p:cNvSpPr txBox="1"/>
          <p:nvPr/>
        </p:nvSpPr>
        <p:spPr>
          <a:xfrm rot="20636327">
            <a:off x="737523" y="935113"/>
            <a:ext cx="4275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fi-FI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Equality</a:t>
            </a:r>
            <a:endParaRPr lang="fi-FI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F3CD87A-F8C3-31AC-5A31-6A503F3DD52C}"/>
              </a:ext>
            </a:extLst>
          </p:cNvPr>
          <p:cNvSpPr txBox="1"/>
          <p:nvPr/>
        </p:nvSpPr>
        <p:spPr>
          <a:xfrm>
            <a:off x="3876040" y="734814"/>
            <a:ext cx="80619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a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confronted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experiential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initially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interpreted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incorrectly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 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intercultural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Chairs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81F63BBA-094A-21D0-BE71-A3CB65899F3A}"/>
              </a:ext>
            </a:extLst>
          </p:cNvPr>
          <p:cNvSpPr txBox="1"/>
          <p:nvPr/>
        </p:nvSpPr>
        <p:spPr>
          <a:xfrm>
            <a:off x="464108" y="2420493"/>
            <a:ext cx="442285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chairs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workshop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workshop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sitting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kneels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barefoot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beforehand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visiting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culture as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guests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744E5F54-6160-49A5-18F4-D65E30D0E7A9}"/>
              </a:ext>
            </a:extLst>
          </p:cNvPr>
          <p:cNvSpPr txBox="1"/>
          <p:nvPr/>
        </p:nvSpPr>
        <p:spPr>
          <a:xfrm>
            <a:off x="464108" y="4333916"/>
            <a:ext cx="63227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walks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feed-ing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Choosing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woman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Afterwards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look at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signalled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a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inspected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woman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biggest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feet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kneeling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on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side of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on. </a:t>
            </a:r>
          </a:p>
          <a:p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kneeling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tilts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gently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motions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sides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922B687-9FBB-D437-9B47-10B4EA6957CC}"/>
              </a:ext>
            </a:extLst>
          </p:cNvPr>
          <p:cNvSpPr txBox="1"/>
          <p:nvPr/>
        </p:nvSpPr>
        <p:spPr>
          <a:xfrm>
            <a:off x="7166051" y="3582304"/>
            <a:ext cx="45618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resume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seats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to) and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asking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fi-FI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FCAEDA5D-D0DA-1D41-9F37-46EB7542C271}"/>
              </a:ext>
            </a:extLst>
          </p:cNvPr>
          <p:cNvSpPr txBox="1"/>
          <p:nvPr/>
        </p:nvSpPr>
        <p:spPr>
          <a:xfrm>
            <a:off x="7166052" y="4347200"/>
            <a:ext cx="45618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‘Why did most of you immediately assume that the women were being discriminated against?’ (this is often the case – women feel obliged to work in the course of the game) 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‘Do you believe that in a foreign country/culture you might encounter a situation like in this game?’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“How can we try to find out what the underlying reasons for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if we are not sure of interpreting the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correctly?”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DCBC6EAA-4891-6DC8-4B04-4021C855E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6721" y="1917113"/>
            <a:ext cx="2768879" cy="1757551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5E630614-682B-BBC4-34B9-8B15F5B4E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464" y="1856670"/>
            <a:ext cx="2079856" cy="155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1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E5402830-B662-6543-B2E5-39F1A5B294A2}"/>
              </a:ext>
            </a:extLst>
          </p:cNvPr>
          <p:cNvSpPr txBox="1"/>
          <p:nvPr/>
        </p:nvSpPr>
        <p:spPr>
          <a:xfrm>
            <a:off x="711200" y="531614"/>
            <a:ext cx="66344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Decent</a:t>
            </a:r>
            <a:r>
              <a:rPr lang="fi-FI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fi-FI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fi-FI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fi-FI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endParaRPr lang="fi-FI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D23091F-DE26-EF79-68C8-AFDDD7E2770E}"/>
              </a:ext>
            </a:extLst>
          </p:cNvPr>
          <p:cNvSpPr txBox="1"/>
          <p:nvPr/>
        </p:nvSpPr>
        <p:spPr>
          <a:xfrm>
            <a:off x="711200" y="1054834"/>
            <a:ext cx="11480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aim</a:t>
            </a:r>
            <a:r>
              <a:rPr lang="fi-FI" dirty="0"/>
              <a:t> is to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dis-</a:t>
            </a:r>
            <a:r>
              <a:rPr lang="fi-FI" dirty="0" err="1"/>
              <a:t>cuss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Decent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and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Growth</a:t>
            </a:r>
            <a:r>
              <a:rPr lang="fi-FI" dirty="0"/>
              <a:t> </a:t>
            </a:r>
            <a:r>
              <a:rPr lang="fi-FI" dirty="0" err="1"/>
              <a:t>means</a:t>
            </a:r>
            <a:r>
              <a:rPr lang="fi-FI" dirty="0"/>
              <a:t> to </a:t>
            </a:r>
            <a:r>
              <a:rPr lang="fi-FI" dirty="0" err="1"/>
              <a:t>them</a:t>
            </a:r>
            <a:r>
              <a:rPr lang="fi-FI" dirty="0"/>
              <a:t>.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AC470E2-CC51-91AE-1007-30B255853B20}"/>
              </a:ext>
            </a:extLst>
          </p:cNvPr>
          <p:cNvSpPr txBox="1"/>
          <p:nvPr/>
        </p:nvSpPr>
        <p:spPr>
          <a:xfrm>
            <a:off x="711200" y="1779687"/>
            <a:ext cx="111658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divided</a:t>
            </a:r>
            <a:r>
              <a:rPr lang="fi-FI" dirty="0"/>
              <a:t> into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instructions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to </a:t>
            </a:r>
            <a:r>
              <a:rPr lang="fi-FI" dirty="0" err="1"/>
              <a:t>them</a:t>
            </a:r>
            <a:endParaRPr lang="fi-FI" dirty="0"/>
          </a:p>
          <a:p>
            <a:endParaRPr lang="fi-FI" dirty="0"/>
          </a:p>
          <a:p>
            <a:r>
              <a:rPr lang="fi-FI" dirty="0"/>
              <a:t>In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: </a:t>
            </a:r>
          </a:p>
          <a:p>
            <a:endParaRPr lang="fi-FI" dirty="0"/>
          </a:p>
          <a:p>
            <a:r>
              <a:rPr lang="fi-FI" dirty="0"/>
              <a:t>● </a:t>
            </a:r>
            <a:r>
              <a:rPr lang="fi-FI" dirty="0" err="1"/>
              <a:t>Discuss</a:t>
            </a:r>
            <a:r>
              <a:rPr lang="fi-FI" dirty="0"/>
              <a:t> and </a:t>
            </a:r>
            <a:r>
              <a:rPr lang="fi-FI" dirty="0" err="1"/>
              <a:t>agree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key</a:t>
            </a:r>
            <a:r>
              <a:rPr lang="fi-FI" dirty="0"/>
              <a:t> </a:t>
            </a:r>
            <a:r>
              <a:rPr lang="fi-FI" dirty="0" err="1"/>
              <a:t>pillars</a:t>
            </a:r>
            <a:r>
              <a:rPr lang="fi-FI" dirty="0"/>
              <a:t>, </a:t>
            </a:r>
            <a:r>
              <a:rPr lang="fi-FI" dirty="0" err="1"/>
              <a:t>meanings</a:t>
            </a:r>
            <a:r>
              <a:rPr lang="fi-FI" dirty="0"/>
              <a:t>, </a:t>
            </a:r>
            <a:r>
              <a:rPr lang="fi-FI" dirty="0" err="1"/>
              <a:t>obstacles</a:t>
            </a:r>
            <a:r>
              <a:rPr lang="fi-FI" dirty="0"/>
              <a:t> and </a:t>
            </a:r>
            <a:r>
              <a:rPr lang="fi-FI" dirty="0" err="1"/>
              <a:t>fruits</a:t>
            </a:r>
            <a:r>
              <a:rPr lang="fi-FI" dirty="0"/>
              <a:t> of </a:t>
            </a:r>
            <a:r>
              <a:rPr lang="fi-FI" dirty="0" err="1"/>
              <a:t>Decent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and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Growth</a:t>
            </a:r>
            <a:r>
              <a:rPr lang="fi-FI" dirty="0"/>
              <a:t> in </a:t>
            </a:r>
            <a:r>
              <a:rPr lang="fi-FI" dirty="0" err="1"/>
              <a:t>contemporary</a:t>
            </a:r>
            <a:r>
              <a:rPr lang="fi-FI" dirty="0"/>
              <a:t> </a:t>
            </a:r>
            <a:r>
              <a:rPr lang="fi-FI" dirty="0" err="1"/>
              <a:t>society</a:t>
            </a:r>
            <a:endParaRPr lang="fi-FI" dirty="0"/>
          </a:p>
          <a:p>
            <a:endParaRPr lang="fi-FI" dirty="0"/>
          </a:p>
          <a:p>
            <a:r>
              <a:rPr lang="fi-FI" dirty="0"/>
              <a:t>● </a:t>
            </a:r>
            <a:r>
              <a:rPr lang="fi-FI" dirty="0" err="1"/>
              <a:t>Draw</a:t>
            </a:r>
            <a:r>
              <a:rPr lang="fi-FI" dirty="0"/>
              <a:t> a </a:t>
            </a:r>
            <a:r>
              <a:rPr lang="fi-FI" dirty="0" err="1"/>
              <a:t>tree</a:t>
            </a:r>
            <a:r>
              <a:rPr lang="fi-FI" dirty="0"/>
              <a:t> </a:t>
            </a:r>
          </a:p>
          <a:p>
            <a:endParaRPr lang="fi-FI" dirty="0"/>
          </a:p>
          <a:p>
            <a:r>
              <a:rPr lang="fi-FI" dirty="0"/>
              <a:t>● Write </a:t>
            </a:r>
            <a:r>
              <a:rPr lang="fi-FI" dirty="0" err="1"/>
              <a:t>down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pillars</a:t>
            </a:r>
            <a:r>
              <a:rPr lang="fi-FI" dirty="0"/>
              <a:t> of </a:t>
            </a:r>
            <a:r>
              <a:rPr lang="fi-FI" dirty="0" err="1"/>
              <a:t>Decent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and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Growth</a:t>
            </a:r>
            <a:r>
              <a:rPr lang="fi-FI" dirty="0"/>
              <a:t> </a:t>
            </a:r>
          </a:p>
          <a:p>
            <a:r>
              <a:rPr lang="fi-FI" dirty="0"/>
              <a:t>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roots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tree</a:t>
            </a:r>
            <a:endParaRPr lang="fi-FI" dirty="0"/>
          </a:p>
          <a:p>
            <a:r>
              <a:rPr lang="fi-FI" dirty="0"/>
              <a:t>● Write </a:t>
            </a:r>
            <a:r>
              <a:rPr lang="fi-FI" dirty="0" err="1"/>
              <a:t>down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meanings</a:t>
            </a:r>
            <a:r>
              <a:rPr lang="fi-FI" dirty="0"/>
              <a:t> and </a:t>
            </a:r>
            <a:r>
              <a:rPr lang="fi-FI" dirty="0" err="1"/>
              <a:t>obstacles</a:t>
            </a:r>
            <a:r>
              <a:rPr lang="fi-FI" dirty="0"/>
              <a:t> of </a:t>
            </a:r>
            <a:r>
              <a:rPr lang="fi-FI" dirty="0" err="1"/>
              <a:t>Decent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and </a:t>
            </a:r>
          </a:p>
          <a:p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Growth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 </a:t>
            </a:r>
            <a:r>
              <a:rPr lang="fi-FI" dirty="0" err="1"/>
              <a:t>stem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tree</a:t>
            </a:r>
            <a:endParaRPr lang="fi-FI" dirty="0"/>
          </a:p>
          <a:p>
            <a:endParaRPr lang="fi-FI" dirty="0"/>
          </a:p>
          <a:p>
            <a:r>
              <a:rPr lang="en-US" dirty="0"/>
              <a:t>● Write down the fruits of Decent Work and Economic Growth at the branches of the tree</a:t>
            </a:r>
          </a:p>
          <a:p>
            <a:endParaRPr lang="en-US" dirty="0"/>
          </a:p>
          <a:p>
            <a:r>
              <a:rPr lang="en-US" dirty="0"/>
              <a:t>● Choose a slogan for your tree</a:t>
            </a:r>
          </a:p>
          <a:p>
            <a:endParaRPr lang="fi-FI" dirty="0"/>
          </a:p>
        </p:txBody>
      </p:sp>
      <p:pic>
        <p:nvPicPr>
          <p:cNvPr id="1026" name="Picture 2" descr="Goal 8 - Decent Work and Economic Growth - ForestNation">
            <a:extLst>
              <a:ext uri="{FF2B5EF4-FFF2-40B4-BE49-F238E27FC236}">
                <a16:creationId xmlns:a16="http://schemas.microsoft.com/office/drawing/2014/main" id="{AA9F1D51-7FE7-AFE0-72CA-1EAC5D662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490" y="3648998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76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E8DB33EB-3CE0-B0CB-6390-B1010A46B205}"/>
              </a:ext>
            </a:extLst>
          </p:cNvPr>
          <p:cNvSpPr txBox="1"/>
          <p:nvPr/>
        </p:nvSpPr>
        <p:spPr>
          <a:xfrm>
            <a:off x="894080" y="70433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Orange</a:t>
            </a:r>
            <a:r>
              <a:rPr lang="fi-FI" sz="2800" b="1" dirty="0"/>
              <a:t> </a:t>
            </a:r>
            <a:r>
              <a:rPr lang="fi-FI" sz="2800" b="1" dirty="0" err="1"/>
              <a:t>Game</a:t>
            </a:r>
            <a:r>
              <a:rPr lang="fi-FI" sz="2800" b="1" dirty="0"/>
              <a:t> 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E717D56-4183-B09A-9C11-B0BBC50067B3}"/>
              </a:ext>
            </a:extLst>
          </p:cNvPr>
          <p:cNvSpPr txBox="1"/>
          <p:nvPr/>
        </p:nvSpPr>
        <p:spPr>
          <a:xfrm>
            <a:off x="4185920" y="1655029"/>
            <a:ext cx="732536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 err="1"/>
              <a:t>Explain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 is </a:t>
            </a:r>
            <a:r>
              <a:rPr lang="fi-FI" dirty="0" err="1"/>
              <a:t>going</a:t>
            </a:r>
            <a:r>
              <a:rPr lang="fi-FI" dirty="0"/>
              <a:t> to play ‘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 </a:t>
            </a:r>
            <a:r>
              <a:rPr lang="fi-FI" dirty="0" err="1"/>
              <a:t>Game</a:t>
            </a:r>
            <a:r>
              <a:rPr lang="fi-FI" dirty="0"/>
              <a:t>’. </a:t>
            </a:r>
            <a:r>
              <a:rPr lang="fi-FI" dirty="0" err="1"/>
              <a:t>Divide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youth</a:t>
            </a:r>
            <a:r>
              <a:rPr lang="fi-FI" dirty="0"/>
              <a:t> into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. </a:t>
            </a:r>
          </a:p>
          <a:p>
            <a:r>
              <a:rPr lang="fi-FI" dirty="0" err="1"/>
              <a:t>Ask</a:t>
            </a:r>
            <a:r>
              <a:rPr lang="fi-FI" dirty="0"/>
              <a:t> Group A to go out-side and </a:t>
            </a:r>
            <a:r>
              <a:rPr lang="fi-FI" dirty="0" err="1"/>
              <a:t>wait</a:t>
            </a:r>
            <a:r>
              <a:rPr lang="fi-FI" dirty="0"/>
              <a:t> for </a:t>
            </a:r>
            <a:r>
              <a:rPr lang="fi-FI" dirty="0" err="1"/>
              <a:t>you</a:t>
            </a:r>
            <a:r>
              <a:rPr lang="fi-FI" dirty="0"/>
              <a:t>. Tell Group B </a:t>
            </a:r>
            <a:r>
              <a:rPr lang="fi-FI" dirty="0" err="1"/>
              <a:t>that</a:t>
            </a:r>
            <a:r>
              <a:rPr lang="fi-FI" dirty="0"/>
              <a:t> in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activity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goal</a:t>
            </a:r>
            <a:r>
              <a:rPr lang="fi-FI" dirty="0"/>
              <a:t> is to 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 </a:t>
            </a:r>
            <a:r>
              <a:rPr lang="fi-FI" dirty="0" err="1"/>
              <a:t>because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</a:t>
            </a:r>
            <a:r>
              <a:rPr lang="fi-FI" dirty="0" err="1"/>
              <a:t>its</a:t>
            </a:r>
            <a:r>
              <a:rPr lang="fi-FI" dirty="0"/>
              <a:t> juice to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 juice. Go outside and </a:t>
            </a:r>
            <a:r>
              <a:rPr lang="fi-FI" dirty="0" err="1"/>
              <a:t>tell</a:t>
            </a:r>
            <a:r>
              <a:rPr lang="fi-FI" dirty="0"/>
              <a:t> Group  A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goal</a:t>
            </a:r>
            <a:r>
              <a:rPr lang="fi-FI" dirty="0"/>
              <a:t> in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activity</a:t>
            </a:r>
            <a:r>
              <a:rPr lang="fi-FI" dirty="0"/>
              <a:t> is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 </a:t>
            </a:r>
            <a:r>
              <a:rPr lang="fi-FI" dirty="0" err="1"/>
              <a:t>because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peel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 </a:t>
            </a:r>
            <a:r>
              <a:rPr lang="fi-FI" dirty="0" err="1"/>
              <a:t>orange</a:t>
            </a:r>
            <a:r>
              <a:rPr lang="fi-FI" dirty="0"/>
              <a:t> to </a:t>
            </a:r>
            <a:r>
              <a:rPr lang="fi-FI" dirty="0" err="1"/>
              <a:t>make</a:t>
            </a:r>
            <a:r>
              <a:rPr lang="fi-FI" dirty="0"/>
              <a:t> an </a:t>
            </a:r>
            <a:r>
              <a:rPr lang="fi-FI" dirty="0" err="1"/>
              <a:t>orange</a:t>
            </a:r>
            <a:r>
              <a:rPr lang="fi-FI" dirty="0"/>
              <a:t> </a:t>
            </a:r>
            <a:r>
              <a:rPr lang="fi-FI" dirty="0" err="1"/>
              <a:t>cake</a:t>
            </a:r>
            <a:r>
              <a:rPr lang="fi-FI" dirty="0"/>
              <a:t>. </a:t>
            </a:r>
            <a:r>
              <a:rPr lang="fi-FI" dirty="0" err="1"/>
              <a:t>Bring</a:t>
            </a:r>
            <a:r>
              <a:rPr lang="fi-FI" dirty="0"/>
              <a:t> </a:t>
            </a:r>
            <a:r>
              <a:rPr lang="fi-FI" dirty="0" err="1"/>
              <a:t>both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</a:t>
            </a:r>
            <a:r>
              <a:rPr lang="fi-FI" dirty="0" err="1"/>
              <a:t>together</a:t>
            </a:r>
            <a:r>
              <a:rPr lang="fi-FI" dirty="0"/>
              <a:t> inside and </a:t>
            </a:r>
            <a:r>
              <a:rPr lang="fi-FI" dirty="0" err="1"/>
              <a:t>ask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 to </a:t>
            </a:r>
            <a:r>
              <a:rPr lang="fi-FI" dirty="0" err="1"/>
              <a:t>sit</a:t>
            </a:r>
            <a:r>
              <a:rPr lang="fi-FI" dirty="0"/>
              <a:t>  in a </a:t>
            </a:r>
            <a:r>
              <a:rPr lang="fi-FI" dirty="0" err="1"/>
              <a:t>line</a:t>
            </a:r>
            <a:r>
              <a:rPr lang="fi-FI" dirty="0"/>
              <a:t> </a:t>
            </a:r>
            <a:r>
              <a:rPr lang="fi-FI" dirty="0" err="1"/>
              <a:t>facing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. Tell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three</a:t>
            </a:r>
            <a:r>
              <a:rPr lang="fi-FI" dirty="0"/>
              <a:t> </a:t>
            </a:r>
            <a:r>
              <a:rPr lang="fi-FI" dirty="0" err="1"/>
              <a:t>minutes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 </a:t>
            </a:r>
            <a:r>
              <a:rPr lang="fi-FI" dirty="0" err="1"/>
              <a:t>need</a:t>
            </a:r>
            <a:r>
              <a:rPr lang="fi-FI" dirty="0"/>
              <a:t>. </a:t>
            </a:r>
            <a:r>
              <a:rPr lang="fi-FI" dirty="0" err="1"/>
              <a:t>Emphasize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violence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. </a:t>
            </a:r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place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 </a:t>
            </a:r>
            <a:r>
              <a:rPr lang="fi-FI" dirty="0" err="1"/>
              <a:t>orange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and </a:t>
            </a:r>
            <a:r>
              <a:rPr lang="fi-FI" dirty="0" err="1"/>
              <a:t>say</a:t>
            </a:r>
            <a:r>
              <a:rPr lang="fi-FI" dirty="0"/>
              <a:t>, “Go”. </a:t>
            </a:r>
            <a:r>
              <a:rPr lang="fi-FI" dirty="0" err="1"/>
              <a:t>Usually</a:t>
            </a:r>
            <a:r>
              <a:rPr lang="fi-FI" dirty="0"/>
              <a:t>, </a:t>
            </a:r>
            <a:r>
              <a:rPr lang="fi-FI" dirty="0" err="1"/>
              <a:t>someone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take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 and 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it and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</a:t>
            </a:r>
            <a:r>
              <a:rPr lang="fi-FI" dirty="0" err="1"/>
              <a:t>deal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situation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a </a:t>
            </a:r>
            <a:r>
              <a:rPr lang="fi-FI" dirty="0" err="1"/>
              <a:t>surprise</a:t>
            </a:r>
            <a:r>
              <a:rPr lang="fi-FI" dirty="0"/>
              <a:t>. </a:t>
            </a:r>
          </a:p>
          <a:p>
            <a:r>
              <a:rPr lang="fi-FI" dirty="0" err="1"/>
              <a:t>Sometimes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try</a:t>
            </a:r>
            <a:r>
              <a:rPr lang="fi-FI" dirty="0"/>
              <a:t> to </a:t>
            </a:r>
            <a:r>
              <a:rPr lang="fi-FI" dirty="0" err="1"/>
              <a:t>negotiate</a:t>
            </a:r>
            <a:r>
              <a:rPr lang="fi-FI" dirty="0"/>
              <a:t> to </a:t>
            </a:r>
            <a:r>
              <a:rPr lang="fi-FI" dirty="0" err="1"/>
              <a:t>divide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 in </a:t>
            </a:r>
            <a:r>
              <a:rPr lang="fi-FI" dirty="0" err="1"/>
              <a:t>half</a:t>
            </a:r>
            <a:r>
              <a:rPr lang="fi-FI" dirty="0"/>
              <a:t>. At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times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negotiate</a:t>
            </a:r>
            <a:r>
              <a:rPr lang="fi-FI" dirty="0"/>
              <a:t> at all. </a:t>
            </a:r>
            <a:r>
              <a:rPr lang="fi-FI" dirty="0" err="1"/>
              <a:t>Sometimes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communicate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and </a:t>
            </a:r>
            <a:r>
              <a:rPr lang="fi-FI" dirty="0" err="1"/>
              <a:t>realize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both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parts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; </a:t>
            </a:r>
            <a:r>
              <a:rPr lang="fi-FI" dirty="0" err="1"/>
              <a:t>someone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peel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, </a:t>
            </a:r>
            <a:r>
              <a:rPr lang="fi-FI" dirty="0" err="1"/>
              <a:t>taking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part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.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interfere</a:t>
            </a:r>
            <a:r>
              <a:rPr lang="fi-FI" dirty="0"/>
              <a:t>. </a:t>
            </a:r>
            <a:r>
              <a:rPr lang="fi-FI" dirty="0" err="1"/>
              <a:t>After</a:t>
            </a:r>
            <a:r>
              <a:rPr lang="fi-FI" dirty="0"/>
              <a:t>, </a:t>
            </a:r>
            <a:r>
              <a:rPr lang="fi-FI" dirty="0" err="1"/>
              <a:t>three</a:t>
            </a:r>
            <a:r>
              <a:rPr lang="fi-FI" dirty="0"/>
              <a:t>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say</a:t>
            </a:r>
            <a:r>
              <a:rPr lang="fi-FI" dirty="0"/>
              <a:t>, “Stop” </a:t>
            </a:r>
            <a:r>
              <a:rPr lang="fi-FI" dirty="0" err="1"/>
              <a:t>or</a:t>
            </a:r>
            <a:r>
              <a:rPr lang="fi-FI" dirty="0"/>
              <a:t> “</a:t>
            </a:r>
            <a:r>
              <a:rPr lang="fi-FI" dirty="0" err="1"/>
              <a:t>Time’s</a:t>
            </a:r>
            <a:r>
              <a:rPr lang="fi-FI" dirty="0"/>
              <a:t> </a:t>
            </a:r>
            <a:r>
              <a:rPr lang="fi-FI" dirty="0" err="1"/>
              <a:t>up</a:t>
            </a:r>
            <a:r>
              <a:rPr lang="fi-FI" dirty="0"/>
              <a:t>”.</a:t>
            </a:r>
          </a:p>
        </p:txBody>
      </p:sp>
      <p:pic>
        <p:nvPicPr>
          <p:cNvPr id="2050" name="Picture 2" descr="Orange Game - YouTube">
            <a:extLst>
              <a:ext uri="{FF2B5EF4-FFF2-40B4-BE49-F238E27FC236}">
                <a16:creationId xmlns:a16="http://schemas.microsoft.com/office/drawing/2014/main" id="{3482B687-55A7-8523-4324-39E8391D9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" y="2459037"/>
            <a:ext cx="2905443" cy="290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65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A9FACE20-433D-B4EF-DECA-199C8F9C6A14}"/>
              </a:ext>
            </a:extLst>
          </p:cNvPr>
          <p:cNvSpPr txBox="1"/>
          <p:nvPr/>
        </p:nvSpPr>
        <p:spPr>
          <a:xfrm>
            <a:off x="731520" y="929422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 dirty="0" err="1"/>
              <a:t>Debriefing</a:t>
            </a:r>
            <a:r>
              <a:rPr lang="fi-FI" b="1" dirty="0"/>
              <a:t> and Evaluation</a:t>
            </a:r>
          </a:p>
          <a:p>
            <a:endParaRPr lang="fi-FI" b="1" dirty="0"/>
          </a:p>
          <a:p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it </a:t>
            </a:r>
            <a:r>
              <a:rPr lang="fi-FI" dirty="0" err="1"/>
              <a:t>wanted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three</a:t>
            </a:r>
            <a:r>
              <a:rPr lang="fi-FI" dirty="0"/>
              <a:t>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up</a:t>
            </a:r>
            <a:r>
              <a:rPr lang="fi-FI" dirty="0"/>
              <a:t>? </a:t>
            </a:r>
          </a:p>
          <a:p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group’s</a:t>
            </a:r>
            <a:r>
              <a:rPr lang="fi-FI" dirty="0"/>
              <a:t> </a:t>
            </a:r>
            <a:r>
              <a:rPr lang="fi-FI" dirty="0" err="1"/>
              <a:t>goal</a:t>
            </a:r>
            <a:r>
              <a:rPr lang="fi-FI" dirty="0"/>
              <a:t>? </a:t>
            </a:r>
          </a:p>
          <a:p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outcome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conflict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? </a:t>
            </a:r>
          </a:p>
          <a:p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to </a:t>
            </a:r>
            <a:r>
              <a:rPr lang="fi-FI" dirty="0" err="1"/>
              <a:t>achieve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outcome</a:t>
            </a:r>
            <a:r>
              <a:rPr lang="fi-FI" dirty="0"/>
              <a:t>? </a:t>
            </a:r>
          </a:p>
          <a:p>
            <a:endParaRPr lang="fi-FI" dirty="0"/>
          </a:p>
          <a:p>
            <a:r>
              <a:rPr lang="fi-FI" dirty="0" err="1"/>
              <a:t>Why</a:t>
            </a:r>
            <a:r>
              <a:rPr lang="fi-FI" dirty="0"/>
              <a:t> is it </a:t>
            </a:r>
            <a:r>
              <a:rPr lang="fi-FI" dirty="0" err="1"/>
              <a:t>important</a:t>
            </a:r>
            <a:r>
              <a:rPr lang="fi-FI" dirty="0"/>
              <a:t> for </a:t>
            </a:r>
            <a:r>
              <a:rPr lang="fi-FI" dirty="0" err="1"/>
              <a:t>people</a:t>
            </a:r>
            <a:r>
              <a:rPr lang="fi-FI" dirty="0"/>
              <a:t> to </a:t>
            </a:r>
            <a:r>
              <a:rPr lang="fi-FI" dirty="0" err="1"/>
              <a:t>communicate</a:t>
            </a:r>
            <a:r>
              <a:rPr lang="fi-FI" dirty="0"/>
              <a:t> to </a:t>
            </a:r>
            <a:r>
              <a:rPr lang="fi-FI" dirty="0" err="1"/>
              <a:t>resolve</a:t>
            </a:r>
            <a:r>
              <a:rPr lang="fi-FI" dirty="0"/>
              <a:t> </a:t>
            </a:r>
            <a:r>
              <a:rPr lang="fi-FI" dirty="0" err="1"/>
              <a:t>conflicts</a:t>
            </a:r>
            <a:r>
              <a:rPr lang="fi-FI" dirty="0"/>
              <a:t>?</a:t>
            </a:r>
          </a:p>
          <a:p>
            <a:endParaRPr lang="fi-FI" dirty="0"/>
          </a:p>
          <a:p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communicate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in a </a:t>
            </a:r>
            <a:r>
              <a:rPr lang="fi-FI" dirty="0" err="1"/>
              <a:t>conflict</a:t>
            </a:r>
            <a:r>
              <a:rPr lang="fi-FI" dirty="0"/>
              <a:t>? </a:t>
            </a: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? </a:t>
            </a:r>
          </a:p>
          <a:p>
            <a:endParaRPr lang="fi-FI" dirty="0"/>
          </a:p>
          <a:p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thing</a:t>
            </a:r>
            <a:r>
              <a:rPr lang="fi-FI" dirty="0"/>
              <a:t> in a </a:t>
            </a:r>
            <a:r>
              <a:rPr lang="fi-FI" dirty="0" err="1"/>
              <a:t>conflict</a:t>
            </a:r>
            <a:r>
              <a:rPr lang="fi-FI" dirty="0"/>
              <a:t>?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ever</a:t>
            </a:r>
            <a:r>
              <a:rPr lang="fi-FI" dirty="0"/>
              <a:t> </a:t>
            </a:r>
            <a:r>
              <a:rPr lang="fi-FI" dirty="0" err="1"/>
              <a:t>experienced</a:t>
            </a:r>
            <a:r>
              <a:rPr lang="fi-FI" dirty="0"/>
              <a:t> </a:t>
            </a:r>
            <a:r>
              <a:rPr lang="fi-FI" dirty="0" err="1"/>
              <a:t>similar</a:t>
            </a:r>
            <a:r>
              <a:rPr lang="fi-FI" dirty="0"/>
              <a:t> </a:t>
            </a:r>
            <a:r>
              <a:rPr lang="fi-FI" dirty="0" err="1"/>
              <a:t>situations</a:t>
            </a:r>
            <a:r>
              <a:rPr lang="fi-FI" dirty="0"/>
              <a:t>?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991CE8F-6308-448F-3B5C-505970ABD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159" y="1849437"/>
            <a:ext cx="3687763" cy="3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9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CACB7246-B510-51E6-7F30-4530798FB537}"/>
              </a:ext>
            </a:extLst>
          </p:cNvPr>
          <p:cNvSpPr txBox="1"/>
          <p:nvPr/>
        </p:nvSpPr>
        <p:spPr>
          <a:xfrm>
            <a:off x="741680" y="806946"/>
            <a:ext cx="70002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 dirty="0" err="1"/>
              <a:t>Ideas</a:t>
            </a:r>
            <a:r>
              <a:rPr lang="fi-FI" b="1" dirty="0"/>
              <a:t> for action</a:t>
            </a:r>
          </a:p>
          <a:p>
            <a:r>
              <a:rPr lang="fi-FI" dirty="0" err="1"/>
              <a:t>Develop</a:t>
            </a:r>
            <a:r>
              <a:rPr lang="fi-FI" dirty="0"/>
              <a:t> </a:t>
            </a:r>
            <a:r>
              <a:rPr lang="fi-FI" dirty="0" err="1"/>
              <a:t>ideas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deal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conflict</a:t>
            </a:r>
            <a:r>
              <a:rPr lang="fi-FI" dirty="0"/>
              <a:t> </a:t>
            </a:r>
            <a:r>
              <a:rPr lang="fi-FI" dirty="0" err="1"/>
              <a:t>within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. </a:t>
            </a:r>
            <a:r>
              <a:rPr lang="fi-FI" dirty="0" err="1"/>
              <a:t>List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ideas</a:t>
            </a:r>
            <a:r>
              <a:rPr lang="fi-FI" dirty="0"/>
              <a:t> on a </a:t>
            </a:r>
            <a:r>
              <a:rPr lang="fi-FI" dirty="0" err="1"/>
              <a:t>chart</a:t>
            </a:r>
            <a:r>
              <a:rPr lang="fi-FI" dirty="0"/>
              <a:t> and </a:t>
            </a:r>
            <a:r>
              <a:rPr lang="fi-FI" dirty="0" err="1"/>
              <a:t>hang</a:t>
            </a:r>
            <a:r>
              <a:rPr lang="fi-FI" dirty="0"/>
              <a:t> it </a:t>
            </a:r>
            <a:r>
              <a:rPr lang="fi-FI" dirty="0" err="1"/>
              <a:t>somewhere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room.</a:t>
            </a:r>
          </a:p>
          <a:p>
            <a:endParaRPr lang="fi-FI" b="1" dirty="0"/>
          </a:p>
          <a:p>
            <a:r>
              <a:rPr lang="fi-FI" b="1" dirty="0" err="1"/>
              <a:t>Tips</a:t>
            </a:r>
            <a:r>
              <a:rPr lang="fi-FI" b="1" dirty="0"/>
              <a:t> for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facilitator</a:t>
            </a:r>
            <a:endParaRPr lang="fi-FI" b="1" dirty="0"/>
          </a:p>
          <a:p>
            <a:r>
              <a:rPr lang="fi-FI" dirty="0"/>
              <a:t>-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three</a:t>
            </a:r>
            <a:r>
              <a:rPr lang="fi-FI" dirty="0"/>
              <a:t> </a:t>
            </a:r>
            <a:r>
              <a:rPr lang="fi-FI" dirty="0" err="1"/>
              <a:t>minutes</a:t>
            </a:r>
            <a:r>
              <a:rPr lang="fi-FI" dirty="0"/>
              <a:t>, </a:t>
            </a:r>
            <a:r>
              <a:rPr lang="fi-FI" dirty="0" err="1"/>
              <a:t>take</a:t>
            </a:r>
            <a:r>
              <a:rPr lang="fi-FI" dirty="0"/>
              <a:t> </a:t>
            </a:r>
            <a:r>
              <a:rPr lang="fi-FI" dirty="0" err="1"/>
              <a:t>away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,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left</a:t>
            </a:r>
            <a:r>
              <a:rPr lang="fi-FI" dirty="0"/>
              <a:t> of it, to </a:t>
            </a:r>
            <a:r>
              <a:rPr lang="fi-FI" dirty="0" err="1"/>
              <a:t>avoid</a:t>
            </a:r>
            <a:r>
              <a:rPr lang="fi-FI" dirty="0"/>
              <a:t> </a:t>
            </a:r>
            <a:r>
              <a:rPr lang="fi-FI" dirty="0" err="1"/>
              <a:t>distraction</a:t>
            </a:r>
            <a:r>
              <a:rPr lang="fi-FI" dirty="0"/>
              <a:t> </a:t>
            </a: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</a:p>
          <a:p>
            <a:r>
              <a:rPr lang="fi-FI" dirty="0" err="1"/>
              <a:t>debriefing</a:t>
            </a:r>
            <a:r>
              <a:rPr lang="fi-FI" dirty="0"/>
              <a:t>.</a:t>
            </a:r>
          </a:p>
          <a:p>
            <a:r>
              <a:rPr lang="fi-FI" dirty="0"/>
              <a:t>-</a:t>
            </a: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conflict</a:t>
            </a:r>
            <a:r>
              <a:rPr lang="fi-FI" dirty="0"/>
              <a:t>,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try</a:t>
            </a:r>
            <a:r>
              <a:rPr lang="fi-FI" dirty="0"/>
              <a:t> and </a:t>
            </a:r>
            <a:r>
              <a:rPr lang="fi-FI" dirty="0" err="1"/>
              <a:t>influence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careful</a:t>
            </a:r>
            <a:r>
              <a:rPr lang="fi-FI" dirty="0"/>
              <a:t> to </a:t>
            </a:r>
            <a:r>
              <a:rPr lang="fi-FI" dirty="0" err="1"/>
              <a:t>emphasise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</a:p>
          <a:p>
            <a:r>
              <a:rPr lang="fi-FI" dirty="0" err="1"/>
              <a:t>children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no </a:t>
            </a:r>
            <a:r>
              <a:rPr lang="fi-FI" dirty="0" err="1"/>
              <a:t>violence</a:t>
            </a:r>
            <a:r>
              <a:rPr lang="fi-FI" dirty="0"/>
              <a:t> in </a:t>
            </a:r>
            <a:r>
              <a:rPr lang="fi-FI" dirty="0" err="1"/>
              <a:t>order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.</a:t>
            </a:r>
          </a:p>
          <a:p>
            <a:r>
              <a:rPr lang="fi-FI" dirty="0"/>
              <a:t>-</a:t>
            </a:r>
            <a:r>
              <a:rPr lang="fi-FI" dirty="0" err="1"/>
              <a:t>Adaptation</a:t>
            </a:r>
            <a:r>
              <a:rPr lang="fi-FI" dirty="0"/>
              <a:t> for </a:t>
            </a:r>
            <a:r>
              <a:rPr lang="fi-FI" dirty="0" err="1"/>
              <a:t>larger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: </a:t>
            </a:r>
          </a:p>
          <a:p>
            <a:endParaRPr lang="fi-FI" dirty="0"/>
          </a:p>
          <a:p>
            <a:r>
              <a:rPr lang="fi-FI" dirty="0" err="1"/>
              <a:t>Create</a:t>
            </a:r>
            <a:r>
              <a:rPr lang="fi-FI" dirty="0"/>
              <a:t> </a:t>
            </a:r>
            <a:r>
              <a:rPr lang="fi-FI" dirty="0" err="1"/>
              <a:t>four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</a:t>
            </a:r>
            <a:r>
              <a:rPr lang="fi-FI" dirty="0" err="1"/>
              <a:t>instead</a:t>
            </a:r>
            <a:r>
              <a:rPr lang="fi-FI" dirty="0"/>
              <a:t> of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and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‘</a:t>
            </a:r>
            <a:r>
              <a:rPr lang="fi-FI" dirty="0" err="1"/>
              <a:t>Orange</a:t>
            </a:r>
            <a:r>
              <a:rPr lang="fi-FI" dirty="0"/>
              <a:t> </a:t>
            </a:r>
            <a:r>
              <a:rPr lang="fi-FI" dirty="0" err="1"/>
              <a:t>battles</a:t>
            </a:r>
            <a:r>
              <a:rPr lang="fi-FI" dirty="0"/>
              <a:t>’ </a:t>
            </a:r>
            <a:r>
              <a:rPr lang="fi-FI" dirty="0" err="1"/>
              <a:t>taking</a:t>
            </a:r>
            <a:r>
              <a:rPr lang="fi-FI" dirty="0"/>
              <a:t> </a:t>
            </a:r>
            <a:r>
              <a:rPr lang="fi-FI" dirty="0" err="1"/>
              <a:t>place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 </a:t>
            </a:r>
            <a:r>
              <a:rPr lang="fi-FI" dirty="0" err="1"/>
              <a:t>Simply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2 Group </a:t>
            </a:r>
            <a:r>
              <a:rPr lang="fi-FI" dirty="0" err="1"/>
              <a:t>A’s</a:t>
            </a:r>
            <a:r>
              <a:rPr lang="fi-FI" dirty="0"/>
              <a:t>, and 2 Group </a:t>
            </a:r>
            <a:r>
              <a:rPr lang="fi-FI" dirty="0" err="1"/>
              <a:t>B’s</a:t>
            </a:r>
            <a:r>
              <a:rPr lang="fi-FI" dirty="0"/>
              <a:t> and </a:t>
            </a:r>
            <a:r>
              <a:rPr lang="fi-FI" dirty="0" err="1"/>
              <a:t>give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instructions</a:t>
            </a:r>
            <a:r>
              <a:rPr lang="fi-FI" dirty="0"/>
              <a:t> as </a:t>
            </a:r>
            <a:r>
              <a:rPr lang="fi-FI" dirty="0" err="1"/>
              <a:t>indicated</a:t>
            </a:r>
            <a:r>
              <a:rPr lang="fi-FI" dirty="0"/>
              <a:t> </a:t>
            </a:r>
            <a:r>
              <a:rPr lang="fi-FI" dirty="0" err="1"/>
              <a:t>above</a:t>
            </a:r>
            <a:r>
              <a:rPr lang="fi-FI" dirty="0"/>
              <a:t>. </a:t>
            </a:r>
          </a:p>
          <a:p>
            <a:r>
              <a:rPr lang="fi-FI" dirty="0" err="1"/>
              <a:t>Have</a:t>
            </a:r>
            <a:r>
              <a:rPr lang="fi-FI" dirty="0"/>
              <a:t> 1 Group A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opposite</a:t>
            </a:r>
            <a:r>
              <a:rPr lang="fi-FI" dirty="0"/>
              <a:t> 1 Group B,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second</a:t>
            </a:r>
            <a:r>
              <a:rPr lang="fi-FI" dirty="0"/>
              <a:t> Group A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opposite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second</a:t>
            </a:r>
            <a:r>
              <a:rPr lang="fi-FI" dirty="0"/>
              <a:t> Group B: </a:t>
            </a:r>
            <a:r>
              <a:rPr lang="fi-FI" dirty="0" err="1"/>
              <a:t>place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orange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set of </a:t>
            </a:r>
            <a:r>
              <a:rPr lang="fi-FI" dirty="0" err="1"/>
              <a:t>groups</a:t>
            </a:r>
            <a:r>
              <a:rPr lang="fi-FI" dirty="0"/>
              <a:t>. </a:t>
            </a:r>
            <a:r>
              <a:rPr lang="fi-FI" dirty="0" err="1"/>
              <a:t>Start</a:t>
            </a:r>
            <a:r>
              <a:rPr lang="fi-FI" dirty="0"/>
              <a:t> and stop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activity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 It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</a:p>
          <a:p>
            <a:r>
              <a:rPr lang="fi-FI" dirty="0" err="1"/>
              <a:t>interesting</a:t>
            </a:r>
            <a:r>
              <a:rPr lang="fi-FI" dirty="0"/>
              <a:t> to </a:t>
            </a:r>
            <a:r>
              <a:rPr lang="fi-FI" dirty="0" err="1"/>
              <a:t>discuss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pro-</a:t>
            </a:r>
            <a:r>
              <a:rPr lang="fi-FI" dirty="0" err="1"/>
              <a:t>cesses</a:t>
            </a:r>
            <a:r>
              <a:rPr lang="fi-FI" dirty="0"/>
              <a:t> and </a:t>
            </a:r>
            <a:r>
              <a:rPr lang="fi-FI" dirty="0" err="1"/>
              <a:t>results</a:t>
            </a:r>
            <a:r>
              <a:rPr lang="fi-FI" dirty="0"/>
              <a:t> in </a:t>
            </a:r>
            <a:r>
              <a:rPr lang="fi-FI" dirty="0" err="1"/>
              <a:t>each</a:t>
            </a:r>
            <a:r>
              <a:rPr lang="fi-FI" dirty="0"/>
              <a:t> ‘Battle’.</a:t>
            </a:r>
          </a:p>
        </p:txBody>
      </p:sp>
      <p:pic>
        <p:nvPicPr>
          <p:cNvPr id="3074" name="Picture 2" descr="3 Savvy Tips for Better Facilitation">
            <a:extLst>
              <a:ext uri="{FF2B5EF4-FFF2-40B4-BE49-F238E27FC236}">
                <a16:creationId xmlns:a16="http://schemas.microsoft.com/office/drawing/2014/main" id="{C8C1F4CC-A5EF-7ABD-2CFD-489442E29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12890" y="2240389"/>
            <a:ext cx="5268736" cy="295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34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90ACB1DE-8629-4857-2C5C-83B6A5C30540}"/>
              </a:ext>
            </a:extLst>
          </p:cNvPr>
          <p:cNvSpPr txBox="1"/>
          <p:nvPr/>
        </p:nvSpPr>
        <p:spPr>
          <a:xfrm>
            <a:off x="1391920" y="1122462"/>
            <a:ext cx="6096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 dirty="0" err="1"/>
              <a:t>Bibliography</a:t>
            </a:r>
            <a:endParaRPr lang="fi-FI" b="1" dirty="0"/>
          </a:p>
          <a:p>
            <a:endParaRPr lang="fi-FI" dirty="0"/>
          </a:p>
          <a:p>
            <a:r>
              <a:rPr lang="fi-FI" dirty="0"/>
              <a:t>https://www.un.org/sustainabledevelopment/peace-justice/</a:t>
            </a:r>
          </a:p>
          <a:p>
            <a:r>
              <a:rPr lang="fi-FI" dirty="0"/>
              <a:t>https://link.springer.com/article/10.1007/s11159-019-09788-z</a:t>
            </a:r>
          </a:p>
          <a:p>
            <a:r>
              <a:rPr lang="fi-FI" dirty="0"/>
              <a:t>https://eng.uvm.dk/adult-education-and-continuing-training/the-generaladult-education-programme</a:t>
            </a:r>
          </a:p>
          <a:p>
            <a:r>
              <a:rPr lang="fi-FI" dirty="0" err="1"/>
              <a:t>Sustainability</a:t>
            </a:r>
            <a:r>
              <a:rPr lang="fi-FI" dirty="0"/>
              <a:t> in </a:t>
            </a:r>
            <a:r>
              <a:rPr lang="fi-FI" dirty="0" err="1"/>
              <a:t>Denmark</a:t>
            </a:r>
            <a:r>
              <a:rPr lang="fi-FI" dirty="0"/>
              <a:t> |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pioneer</a:t>
            </a:r>
            <a:r>
              <a:rPr lang="fi-FI" dirty="0"/>
              <a:t> in </a:t>
            </a:r>
            <a:r>
              <a:rPr lang="fi-FI" dirty="0" err="1"/>
              <a:t>promoting</a:t>
            </a:r>
            <a:r>
              <a:rPr lang="fi-FI" dirty="0"/>
              <a:t> </a:t>
            </a:r>
            <a:r>
              <a:rPr lang="fi-FI" dirty="0" err="1"/>
              <a:t>sustainability</a:t>
            </a:r>
            <a:endParaRPr lang="fi-FI" dirty="0"/>
          </a:p>
          <a:p>
            <a:r>
              <a:rPr lang="fi-FI" dirty="0"/>
              <a:t>THE 17 GOALS |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(un.org)</a:t>
            </a:r>
          </a:p>
          <a:p>
            <a:r>
              <a:rPr lang="fi-FI" dirty="0" err="1"/>
              <a:t>Sustainability</a:t>
            </a:r>
            <a:r>
              <a:rPr lang="fi-FI" dirty="0"/>
              <a:t> | United </a:t>
            </a:r>
            <a:r>
              <a:rPr lang="fi-FI" dirty="0" err="1"/>
              <a:t>Nations</a:t>
            </a:r>
            <a:endParaRPr lang="fi-FI" dirty="0"/>
          </a:p>
          <a:p>
            <a:r>
              <a:rPr lang="fi-FI" dirty="0"/>
              <a:t>https://transparency.dk/</a:t>
            </a:r>
          </a:p>
          <a:p>
            <a:r>
              <a:rPr lang="fi-FI" dirty="0"/>
              <a:t>https://um.dk/en/danida/about-danida/danida-transparency/anticorruption</a:t>
            </a:r>
          </a:p>
          <a:p>
            <a:r>
              <a:rPr lang="fi-FI" dirty="0"/>
              <a:t>https://fm.dk/udgivelser/2021/juni/voluntary-national-review-denmark/</a:t>
            </a:r>
          </a:p>
          <a:p>
            <a:r>
              <a:rPr lang="fi-FI" dirty="0"/>
              <a:t>https://www.sdg16hub.org/</a:t>
            </a:r>
          </a:p>
        </p:txBody>
      </p:sp>
    </p:spTree>
    <p:extLst>
      <p:ext uri="{BB962C8B-B14F-4D97-AF65-F5344CB8AC3E}">
        <p14:creationId xmlns:p14="http://schemas.microsoft.com/office/powerpoint/2010/main" val="3677578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8475_TF44781794_Win32" id="{A2CCF731-4CCF-4CDF-B553-2646FD460944}" vid="{2BE66C7C-E107-40F6-B541-A898679CB5E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Tutkimusesitys</Template>
  <TotalTime>46</TotalTime>
  <Words>1172</Words>
  <Application>Microsoft Office PowerPoint</Application>
  <PresentationFormat>Laajakuva</PresentationFormat>
  <Paragraphs>76</Paragraphs>
  <Slides>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Office-teema</vt:lpstr>
      <vt:lpstr>TOOLKIT Denmark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 SWEDEN</dc:title>
  <dc:creator>Laura Maria Rajala</dc:creator>
  <cp:lastModifiedBy>Laura Maria Rajala</cp:lastModifiedBy>
  <cp:revision>1</cp:revision>
  <dcterms:created xsi:type="dcterms:W3CDTF">2022-12-01T13:51:40Z</dcterms:created>
  <dcterms:modified xsi:type="dcterms:W3CDTF">2022-12-02T14:53:48Z</dcterms:modified>
</cp:coreProperties>
</file>