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68" r:id="rId3"/>
    <p:sldId id="269" r:id="rId4"/>
    <p:sldId id="271" r:id="rId5"/>
    <p:sldId id="272" r:id="rId6"/>
    <p:sldId id="273" r:id="rId7"/>
  </p:sldIdLst>
  <p:sldSz cx="12192000" cy="6858000"/>
  <p:notesSz cx="6858000" cy="9144000"/>
  <p:defaultTextStyle>
    <a:defPPr rtl="0">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67487"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notesViewPr>
    <p:cSldViewPr snapToGrid="0">
      <p:cViewPr varScale="1">
        <p:scale>
          <a:sx n="93" d="100"/>
          <a:sy n="93" d="100"/>
        </p:scale>
        <p:origin x="295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965E7D5-F5F1-4327-9C74-0DFEDCF6FEFC}" type="datetime1">
              <a:rPr lang="fi-FI" smtClean="0"/>
              <a:t>1.12.2022</a:t>
            </a:fld>
            <a:endParaRPr lang="fi-FI"/>
          </a:p>
        </p:txBody>
      </p:sp>
      <p:sp>
        <p:nvSpPr>
          <p:cNvPr id="4" name="Alatunnisteen paikkamerkki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5" name="Dian numeron paikkamerkki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D529299-61FF-4B93-ADA6-2FD5975D62F6}" type="slidenum">
              <a:rPr lang="fi-FI" smtClean="0"/>
              <a:t>‹#›</a:t>
            </a:fld>
            <a:endParaRPr lang="fi-FI"/>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EDB7E3-B1A1-4C8A-90CC-6186C6B995A2}" type="datetime1">
              <a:rPr lang="fi-FI" smtClean="0"/>
              <a:pPr/>
              <a:t>1.12.2022</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C849E9A-41F7-4779-A581-48A7C374A227}" type="slidenum">
              <a:rPr lang="fi-FI" noProof="0" smtClean="0"/>
              <a:t>‹#›</a:t>
            </a:fld>
            <a:endParaRPr lang="fi-FI" noProof="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rtl="0"/>
            <a:fld id="{BC849E9A-41F7-4779-A581-48A7C374A227}" type="slidenum">
              <a:rPr lang="fi-FI" smtClean="0"/>
              <a:t>1</a:t>
            </a:fld>
            <a:endParaRPr lang="fi-FI"/>
          </a:p>
        </p:txBody>
      </p:sp>
    </p:spTree>
    <p:extLst>
      <p:ext uri="{BB962C8B-B14F-4D97-AF65-F5344CB8AC3E}">
        <p14:creationId xmlns:p14="http://schemas.microsoft.com/office/powerpoint/2010/main" val="2311133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dirty="0"/>
          </a:p>
        </p:txBody>
      </p:sp>
      <p:sp>
        <p:nvSpPr>
          <p:cNvPr id="4" name="Dian numeron paikkamerkki 3"/>
          <p:cNvSpPr>
            <a:spLocks noGrp="1"/>
          </p:cNvSpPr>
          <p:nvPr>
            <p:ph type="sldNum" sz="quarter" idx="10"/>
          </p:nvPr>
        </p:nvSpPr>
        <p:spPr/>
        <p:txBody>
          <a:bodyPr rtlCol="0"/>
          <a:lstStyle/>
          <a:p>
            <a:pPr rtl="0"/>
            <a:fld id="{BC849E9A-41F7-4779-A581-48A7C374A227}" type="slidenum">
              <a:rPr lang="fi-FI" smtClean="0"/>
              <a:t>2</a:t>
            </a:fld>
            <a:endParaRPr lang="fi-FI"/>
          </a:p>
        </p:txBody>
      </p:sp>
    </p:spTree>
    <p:extLst>
      <p:ext uri="{BB962C8B-B14F-4D97-AF65-F5344CB8AC3E}">
        <p14:creationId xmlns:p14="http://schemas.microsoft.com/office/powerpoint/2010/main" val="419210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dirty="0"/>
          </a:p>
        </p:txBody>
      </p:sp>
      <p:sp>
        <p:nvSpPr>
          <p:cNvPr id="4" name="Dian numeron paikkamerkki 3"/>
          <p:cNvSpPr>
            <a:spLocks noGrp="1"/>
          </p:cNvSpPr>
          <p:nvPr>
            <p:ph type="sldNum" sz="quarter" idx="10"/>
          </p:nvPr>
        </p:nvSpPr>
        <p:spPr/>
        <p:txBody>
          <a:bodyPr rtlCol="0"/>
          <a:lstStyle/>
          <a:p>
            <a:pPr rtl="0"/>
            <a:fld id="{BC849E9A-41F7-4779-A581-48A7C374A227}" type="slidenum">
              <a:rPr lang="fi-FI" smtClean="0"/>
              <a:t>3</a:t>
            </a:fld>
            <a:endParaRPr lang="fi-FI"/>
          </a:p>
        </p:txBody>
      </p:sp>
    </p:spTree>
    <p:extLst>
      <p:ext uri="{BB962C8B-B14F-4D97-AF65-F5344CB8AC3E}">
        <p14:creationId xmlns:p14="http://schemas.microsoft.com/office/powerpoint/2010/main" val="3871000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dirty="0"/>
          </a:p>
        </p:txBody>
      </p:sp>
      <p:sp>
        <p:nvSpPr>
          <p:cNvPr id="4" name="Dian numeron paikkamerkki 3"/>
          <p:cNvSpPr>
            <a:spLocks noGrp="1"/>
          </p:cNvSpPr>
          <p:nvPr>
            <p:ph type="sldNum" sz="quarter" idx="10"/>
          </p:nvPr>
        </p:nvSpPr>
        <p:spPr/>
        <p:txBody>
          <a:bodyPr rtlCol="0"/>
          <a:lstStyle/>
          <a:p>
            <a:pPr rtl="0"/>
            <a:fld id="{BC849E9A-41F7-4779-A581-48A7C374A227}" type="slidenum">
              <a:rPr lang="fi-FI" smtClean="0"/>
              <a:t>4</a:t>
            </a:fld>
            <a:endParaRPr lang="fi-FI"/>
          </a:p>
        </p:txBody>
      </p:sp>
    </p:spTree>
    <p:extLst>
      <p:ext uri="{BB962C8B-B14F-4D97-AF65-F5344CB8AC3E}">
        <p14:creationId xmlns:p14="http://schemas.microsoft.com/office/powerpoint/2010/main" val="213581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dirty="0"/>
          </a:p>
        </p:txBody>
      </p:sp>
      <p:sp>
        <p:nvSpPr>
          <p:cNvPr id="4" name="Dian numeron paikkamerkki 3"/>
          <p:cNvSpPr>
            <a:spLocks noGrp="1"/>
          </p:cNvSpPr>
          <p:nvPr>
            <p:ph type="sldNum" sz="quarter" idx="10"/>
          </p:nvPr>
        </p:nvSpPr>
        <p:spPr/>
        <p:txBody>
          <a:bodyPr rtlCol="0"/>
          <a:lstStyle/>
          <a:p>
            <a:pPr rtl="0"/>
            <a:fld id="{BC849E9A-41F7-4779-A581-48A7C374A227}" type="slidenum">
              <a:rPr lang="fi-FI" smtClean="0"/>
              <a:t>5</a:t>
            </a:fld>
            <a:endParaRPr lang="fi-FI"/>
          </a:p>
        </p:txBody>
      </p:sp>
    </p:spTree>
    <p:extLst>
      <p:ext uri="{BB962C8B-B14F-4D97-AF65-F5344CB8AC3E}">
        <p14:creationId xmlns:p14="http://schemas.microsoft.com/office/powerpoint/2010/main" val="1920692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dirty="0"/>
          </a:p>
        </p:txBody>
      </p:sp>
      <p:sp>
        <p:nvSpPr>
          <p:cNvPr id="4" name="Dian numeron paikkamerkki 3"/>
          <p:cNvSpPr>
            <a:spLocks noGrp="1"/>
          </p:cNvSpPr>
          <p:nvPr>
            <p:ph type="sldNum" sz="quarter" idx="10"/>
          </p:nvPr>
        </p:nvSpPr>
        <p:spPr/>
        <p:txBody>
          <a:bodyPr rtlCol="0"/>
          <a:lstStyle/>
          <a:p>
            <a:pPr rtl="0"/>
            <a:fld id="{BC849E9A-41F7-4779-A581-48A7C374A227}" type="slidenum">
              <a:rPr lang="fi-FI" smtClean="0"/>
              <a:t>6</a:t>
            </a:fld>
            <a:endParaRPr lang="fi-FI"/>
          </a:p>
        </p:txBody>
      </p:sp>
    </p:spTree>
    <p:extLst>
      <p:ext uri="{BB962C8B-B14F-4D97-AF65-F5344CB8AC3E}">
        <p14:creationId xmlns:p14="http://schemas.microsoft.com/office/powerpoint/2010/main" val="1756961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9718B7-7F68-4CC9-8291-332587FA31D3}"/>
              </a:ext>
            </a:extLst>
          </p:cNvPr>
          <p:cNvSpPr>
            <a:spLocks noGrp="1"/>
          </p:cNvSpPr>
          <p:nvPr>
            <p:ph type="ctrTitle" hasCustomPrompt="1"/>
          </p:nvPr>
        </p:nvSpPr>
        <p:spPr>
          <a:xfrm>
            <a:off x="1524000" y="1122363"/>
            <a:ext cx="9144000" cy="2387600"/>
          </a:xfrm>
        </p:spPr>
        <p:txBody>
          <a:bodyPr rtlCol="0" anchor="b"/>
          <a:lstStyle>
            <a:lvl1pPr algn="ctr">
              <a:defRPr sz="6000"/>
            </a:lvl1pPr>
          </a:lstStyle>
          <a:p>
            <a:pPr rtl="0"/>
            <a:r>
              <a:rPr lang="fi-FI" noProof="0"/>
              <a:t>Muokkaa otsikon perustyyliä napsauttamalla</a:t>
            </a:r>
          </a:p>
        </p:txBody>
      </p:sp>
      <p:sp>
        <p:nvSpPr>
          <p:cNvPr id="3" name="Alaotsikko 2">
            <a:extLst>
              <a:ext uri="{FF2B5EF4-FFF2-40B4-BE49-F238E27FC236}">
                <a16:creationId xmlns:a16="http://schemas.microsoft.com/office/drawing/2014/main" id="{A181D6BB-0446-49E8-8677-EADF274E952F}"/>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a:t>Muokkaa alaotsikon perustyyliä napsautt.</a:t>
            </a:r>
          </a:p>
        </p:txBody>
      </p:sp>
      <p:sp>
        <p:nvSpPr>
          <p:cNvPr id="4" name="Päivämäärän paikkamerkki 3">
            <a:extLst>
              <a:ext uri="{FF2B5EF4-FFF2-40B4-BE49-F238E27FC236}">
                <a16:creationId xmlns:a16="http://schemas.microsoft.com/office/drawing/2014/main" id="{535AEE24-534A-40F1-99E4-00B7D5FD9124}"/>
              </a:ext>
            </a:extLst>
          </p:cNvPr>
          <p:cNvSpPr>
            <a:spLocks noGrp="1"/>
          </p:cNvSpPr>
          <p:nvPr>
            <p:ph type="dt" sz="half" idx="10"/>
          </p:nvPr>
        </p:nvSpPr>
        <p:spPr/>
        <p:txBody>
          <a:bodyPr rtlCol="0"/>
          <a:lstStyle/>
          <a:p>
            <a:pPr rtl="0"/>
            <a:fld id="{48B9FBF6-AB2B-40BC-9F5A-FA8A3AA7502E}" type="datetime1">
              <a:rPr lang="fi-FI" noProof="0" smtClean="0"/>
              <a:t>1.12.2022</a:t>
            </a:fld>
            <a:endParaRPr lang="fi-FI" noProof="0"/>
          </a:p>
        </p:txBody>
      </p:sp>
      <p:sp>
        <p:nvSpPr>
          <p:cNvPr id="5" name="Alatunnisteen paikkamerkki 4">
            <a:extLst>
              <a:ext uri="{FF2B5EF4-FFF2-40B4-BE49-F238E27FC236}">
                <a16:creationId xmlns:a16="http://schemas.microsoft.com/office/drawing/2014/main" id="{CD594011-48FF-493D-8286-F62D34552531}"/>
              </a:ext>
            </a:extLst>
          </p:cNvPr>
          <p:cNvSpPr>
            <a:spLocks noGrp="1"/>
          </p:cNvSpPr>
          <p:nvPr>
            <p:ph type="ftr" sz="quarter" idx="11"/>
          </p:nvPr>
        </p:nvSpPr>
        <p:spPr/>
        <p:txBody>
          <a:bodyPr rtlCol="0"/>
          <a:lstStyle/>
          <a:p>
            <a:pPr rtl="0"/>
            <a:endParaRPr lang="fi-FI" noProof="0"/>
          </a:p>
        </p:txBody>
      </p:sp>
      <p:sp>
        <p:nvSpPr>
          <p:cNvPr id="6" name="Dian numeron paikkamerkki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rtlCol="0"/>
          <a:lstStyle/>
          <a:p>
            <a:pPr rtl="0"/>
            <a:fld id="{A6AF1B4E-90EC-4A51-B6E5-B702C054ECB0}" type="slidenum">
              <a:rPr lang="fi-FI" noProof="0" smtClean="0"/>
              <a:t>‹#›</a:t>
            </a:fld>
            <a:endParaRPr lang="fi-FI" noProof="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A47D73-EDDA-49A6-BA12-1CA980DA9BC0}"/>
              </a:ext>
            </a:extLst>
          </p:cNvPr>
          <p:cNvSpPr>
            <a:spLocks noGrp="1"/>
          </p:cNvSpPr>
          <p:nvPr>
            <p:ph type="title" hasCustomPrompt="1"/>
          </p:nvPr>
        </p:nvSpPr>
        <p:spPr/>
        <p:txBody>
          <a:bodyPr rtlCol="0"/>
          <a:lstStyle/>
          <a:p>
            <a:pPr rtl="0"/>
            <a:r>
              <a:rPr lang="fi-FI" noProof="0"/>
              <a:t>Muokkaa otsikon perustyyliä napsauttamalla</a:t>
            </a:r>
          </a:p>
        </p:txBody>
      </p:sp>
      <p:sp>
        <p:nvSpPr>
          <p:cNvPr id="3" name="Pystysuuntaisen tekstin paikkamerkki 2">
            <a:extLst>
              <a:ext uri="{FF2B5EF4-FFF2-40B4-BE49-F238E27FC236}">
                <a16:creationId xmlns:a16="http://schemas.microsoft.com/office/drawing/2014/main" id="{2189B82E-4CA1-47A5-B133-FBD4D8A83983}"/>
              </a:ext>
            </a:extLst>
          </p:cNvPr>
          <p:cNvSpPr>
            <a:spLocks noGrp="1"/>
          </p:cNvSpPr>
          <p:nvPr>
            <p:ph type="body" orient="vert" idx="1" hasCustomPrompt="1"/>
          </p:nvPr>
        </p:nvSpPr>
        <p:spPr/>
        <p:txBody>
          <a:bodyPr vert="eaVert" rtlCol="0"/>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Päivämäärän paikkamerkki 3">
            <a:extLst>
              <a:ext uri="{FF2B5EF4-FFF2-40B4-BE49-F238E27FC236}">
                <a16:creationId xmlns:a16="http://schemas.microsoft.com/office/drawing/2014/main" id="{938A267F-D142-4D04-9F03-6CB099E6FA32}"/>
              </a:ext>
            </a:extLst>
          </p:cNvPr>
          <p:cNvSpPr>
            <a:spLocks noGrp="1"/>
          </p:cNvSpPr>
          <p:nvPr>
            <p:ph type="dt" sz="half" idx="10"/>
          </p:nvPr>
        </p:nvSpPr>
        <p:spPr/>
        <p:txBody>
          <a:bodyPr rtlCol="0"/>
          <a:lstStyle/>
          <a:p>
            <a:pPr rtl="0"/>
            <a:fld id="{1962410E-1AA8-41D1-9149-A2DECBBFDD7B}" type="datetime1">
              <a:rPr lang="fi-FI" noProof="0" smtClean="0"/>
              <a:t>1.12.2022</a:t>
            </a:fld>
            <a:endParaRPr lang="fi-FI" noProof="0"/>
          </a:p>
        </p:txBody>
      </p:sp>
      <p:sp>
        <p:nvSpPr>
          <p:cNvPr id="5" name="Alatunnisteen paikkamerkki 4">
            <a:extLst>
              <a:ext uri="{FF2B5EF4-FFF2-40B4-BE49-F238E27FC236}">
                <a16:creationId xmlns:a16="http://schemas.microsoft.com/office/drawing/2014/main" id="{705127CA-154D-4E90-B776-A2EE71F78D2E}"/>
              </a:ext>
            </a:extLst>
          </p:cNvPr>
          <p:cNvSpPr>
            <a:spLocks noGrp="1"/>
          </p:cNvSpPr>
          <p:nvPr>
            <p:ph type="ftr" sz="quarter" idx="11"/>
          </p:nvPr>
        </p:nvSpPr>
        <p:spPr/>
        <p:txBody>
          <a:bodyPr rtlCol="0"/>
          <a:lstStyle/>
          <a:p>
            <a:pPr rtl="0"/>
            <a:endParaRPr lang="fi-FI" noProof="0"/>
          </a:p>
        </p:txBody>
      </p:sp>
      <p:sp>
        <p:nvSpPr>
          <p:cNvPr id="6" name="Dian numeron paikkamerkki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rtlCol="0"/>
          <a:lstStyle/>
          <a:p>
            <a:pPr rtl="0"/>
            <a:fld id="{A6AF1B4E-90EC-4A51-B6E5-B702C054ECB0}" type="slidenum">
              <a:rPr lang="fi-FI" noProof="0" smtClean="0"/>
              <a:t>‹#›</a:t>
            </a:fld>
            <a:endParaRPr lang="fi-FI" noProof="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spTree>
      <p:nvGrpSpPr>
        <p:cNvPr id="1" name=""/>
        <p:cNvGrpSpPr/>
        <p:nvPr/>
      </p:nvGrpSpPr>
      <p:grpSpPr>
        <a:xfrm>
          <a:off x="0" y="0"/>
          <a:ext cx="0" cy="0"/>
          <a:chOff x="0" y="0"/>
          <a:chExt cx="0" cy="0"/>
        </a:xfrm>
      </p:grpSpPr>
      <p:sp>
        <p:nvSpPr>
          <p:cNvPr id="2" name="Pystysuuntainen otsikko 1">
            <a:extLst>
              <a:ext uri="{FF2B5EF4-FFF2-40B4-BE49-F238E27FC236}">
                <a16:creationId xmlns:a16="http://schemas.microsoft.com/office/drawing/2014/main" id="{0256E92A-52E0-4710-BDEF-0A1534685403}"/>
              </a:ext>
            </a:extLst>
          </p:cNvPr>
          <p:cNvSpPr>
            <a:spLocks noGrp="1"/>
          </p:cNvSpPr>
          <p:nvPr>
            <p:ph type="title" orient="vert" hasCustomPrompt="1"/>
          </p:nvPr>
        </p:nvSpPr>
        <p:spPr>
          <a:xfrm>
            <a:off x="8724900" y="365125"/>
            <a:ext cx="2628900" cy="5811838"/>
          </a:xfrm>
        </p:spPr>
        <p:txBody>
          <a:bodyPr vert="eaVert" rtlCol="0"/>
          <a:lstStyle/>
          <a:p>
            <a:pPr rtl="0"/>
            <a:r>
              <a:rPr lang="fi-FI" noProof="0"/>
              <a:t>Muokkaa otsikon perustyyliä napsauttamalla</a:t>
            </a:r>
          </a:p>
        </p:txBody>
      </p:sp>
      <p:sp>
        <p:nvSpPr>
          <p:cNvPr id="3" name="Pystysuuntaisen tekstin paikkamerkki 2">
            <a:extLst>
              <a:ext uri="{FF2B5EF4-FFF2-40B4-BE49-F238E27FC236}">
                <a16:creationId xmlns:a16="http://schemas.microsoft.com/office/drawing/2014/main" id="{B7A240E1-5EB0-47FD-AA37-BF945D136CC3}"/>
              </a:ext>
            </a:extLst>
          </p:cNvPr>
          <p:cNvSpPr>
            <a:spLocks noGrp="1"/>
          </p:cNvSpPr>
          <p:nvPr>
            <p:ph type="body" orient="vert" idx="1" hasCustomPrompt="1"/>
          </p:nvPr>
        </p:nvSpPr>
        <p:spPr>
          <a:xfrm>
            <a:off x="838200" y="365125"/>
            <a:ext cx="7734300" cy="5811838"/>
          </a:xfrm>
        </p:spPr>
        <p:txBody>
          <a:bodyPr vert="eaVert" rtlCol="0"/>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Päivämäärän paikkamerkki 3">
            <a:extLst>
              <a:ext uri="{FF2B5EF4-FFF2-40B4-BE49-F238E27FC236}">
                <a16:creationId xmlns:a16="http://schemas.microsoft.com/office/drawing/2014/main" id="{A1A14243-F1E4-487A-ABEC-30516A01DF2B}"/>
              </a:ext>
            </a:extLst>
          </p:cNvPr>
          <p:cNvSpPr>
            <a:spLocks noGrp="1"/>
          </p:cNvSpPr>
          <p:nvPr>
            <p:ph type="dt" sz="half" idx="10"/>
          </p:nvPr>
        </p:nvSpPr>
        <p:spPr/>
        <p:txBody>
          <a:bodyPr rtlCol="0"/>
          <a:lstStyle/>
          <a:p>
            <a:pPr rtl="0"/>
            <a:fld id="{BE463711-8DD5-440A-A487-9744CC38D8D3}" type="datetime1">
              <a:rPr lang="fi-FI" noProof="0" smtClean="0"/>
              <a:t>1.12.2022</a:t>
            </a:fld>
            <a:endParaRPr lang="fi-FI" noProof="0"/>
          </a:p>
        </p:txBody>
      </p:sp>
      <p:sp>
        <p:nvSpPr>
          <p:cNvPr id="5" name="Alatunnisteen paikkamerkki 4">
            <a:extLst>
              <a:ext uri="{FF2B5EF4-FFF2-40B4-BE49-F238E27FC236}">
                <a16:creationId xmlns:a16="http://schemas.microsoft.com/office/drawing/2014/main" id="{AC358244-98FD-472D-AB8C-075F71C10BF7}"/>
              </a:ext>
            </a:extLst>
          </p:cNvPr>
          <p:cNvSpPr>
            <a:spLocks noGrp="1"/>
          </p:cNvSpPr>
          <p:nvPr>
            <p:ph type="ftr" sz="quarter" idx="11"/>
          </p:nvPr>
        </p:nvSpPr>
        <p:spPr/>
        <p:txBody>
          <a:bodyPr rtlCol="0"/>
          <a:lstStyle/>
          <a:p>
            <a:pPr rtl="0"/>
            <a:endParaRPr lang="fi-FI" noProof="0"/>
          </a:p>
        </p:txBody>
      </p:sp>
      <p:sp>
        <p:nvSpPr>
          <p:cNvPr id="6" name="Dian numeron paikkamerkki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rtlCol="0"/>
          <a:lstStyle/>
          <a:p>
            <a:pPr rtl="0"/>
            <a:fld id="{A6AF1B4E-90EC-4A51-B6E5-B702C054ECB0}" type="slidenum">
              <a:rPr lang="fi-FI" noProof="0" smtClean="0"/>
              <a:t>‹#›</a:t>
            </a:fld>
            <a:endParaRPr lang="fi-FI" noProof="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6334F3-0709-471B-A734-C4B404F55B8E}"/>
              </a:ext>
            </a:extLst>
          </p:cNvPr>
          <p:cNvSpPr>
            <a:spLocks noGrp="1"/>
          </p:cNvSpPr>
          <p:nvPr>
            <p:ph type="title" hasCustomPrompt="1"/>
          </p:nvPr>
        </p:nvSpPr>
        <p:spPr/>
        <p:txBody>
          <a:bodyPr rtlCol="0"/>
          <a:lstStyle/>
          <a:p>
            <a:pPr rtl="0"/>
            <a:r>
              <a:rPr lang="fi-FI" noProof="0"/>
              <a:t>Muokkaa otsikon perustyyliä napsauttamalla</a:t>
            </a:r>
          </a:p>
        </p:txBody>
      </p:sp>
      <p:sp>
        <p:nvSpPr>
          <p:cNvPr id="3" name="Sisällön paikkamerkki 2">
            <a:extLst>
              <a:ext uri="{FF2B5EF4-FFF2-40B4-BE49-F238E27FC236}">
                <a16:creationId xmlns:a16="http://schemas.microsoft.com/office/drawing/2014/main" id="{AF795016-AF78-4708-9C5F-21110C197B03}"/>
              </a:ext>
            </a:extLst>
          </p:cNvPr>
          <p:cNvSpPr>
            <a:spLocks noGrp="1"/>
          </p:cNvSpPr>
          <p:nvPr>
            <p:ph idx="1" hasCustomPrompt="1"/>
          </p:nvPr>
        </p:nvSpPr>
        <p:spPr/>
        <p:txBody>
          <a:bodyPr rtlCol="0"/>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Päivämäärän paikkamerkki 3">
            <a:extLst>
              <a:ext uri="{FF2B5EF4-FFF2-40B4-BE49-F238E27FC236}">
                <a16:creationId xmlns:a16="http://schemas.microsoft.com/office/drawing/2014/main" id="{2AAEA2D1-B124-4454-AFDC-EA60A14BA121}"/>
              </a:ext>
            </a:extLst>
          </p:cNvPr>
          <p:cNvSpPr>
            <a:spLocks noGrp="1"/>
          </p:cNvSpPr>
          <p:nvPr>
            <p:ph type="dt" sz="half" idx="10"/>
          </p:nvPr>
        </p:nvSpPr>
        <p:spPr/>
        <p:txBody>
          <a:bodyPr rtlCol="0"/>
          <a:lstStyle/>
          <a:p>
            <a:pPr rtl="0"/>
            <a:fld id="{D5D01FD1-4533-4FF2-91C0-39F17FA94865}" type="datetime1">
              <a:rPr lang="fi-FI" noProof="0" smtClean="0"/>
              <a:t>1.12.2022</a:t>
            </a:fld>
            <a:endParaRPr lang="fi-FI" noProof="0"/>
          </a:p>
        </p:txBody>
      </p:sp>
      <p:sp>
        <p:nvSpPr>
          <p:cNvPr id="5" name="Alatunnisteen paikkamerkki 4">
            <a:extLst>
              <a:ext uri="{FF2B5EF4-FFF2-40B4-BE49-F238E27FC236}">
                <a16:creationId xmlns:a16="http://schemas.microsoft.com/office/drawing/2014/main" id="{B4F58000-F9D7-4A53-A6C5-E5E8154226B4}"/>
              </a:ext>
            </a:extLst>
          </p:cNvPr>
          <p:cNvSpPr>
            <a:spLocks noGrp="1"/>
          </p:cNvSpPr>
          <p:nvPr>
            <p:ph type="ftr" sz="quarter" idx="11"/>
          </p:nvPr>
        </p:nvSpPr>
        <p:spPr/>
        <p:txBody>
          <a:bodyPr rtlCol="0"/>
          <a:lstStyle/>
          <a:p>
            <a:pPr rtl="0"/>
            <a:endParaRPr lang="fi-FI" noProof="0"/>
          </a:p>
        </p:txBody>
      </p:sp>
      <p:sp>
        <p:nvSpPr>
          <p:cNvPr id="6" name="Dian numeron paikkamerkki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rtlCol="0"/>
          <a:lstStyle/>
          <a:p>
            <a:pPr rtl="0"/>
            <a:fld id="{A6AF1B4E-90EC-4A51-B6E5-B702C054ECB0}" type="slidenum">
              <a:rPr lang="fi-FI" noProof="0" smtClean="0"/>
              <a:t>‹#›</a:t>
            </a:fld>
            <a:endParaRPr lang="fi-FI" noProof="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036159-1280-4EE9-96D3-A56BD5826612}"/>
              </a:ext>
            </a:extLst>
          </p:cNvPr>
          <p:cNvSpPr>
            <a:spLocks noGrp="1"/>
          </p:cNvSpPr>
          <p:nvPr>
            <p:ph type="title" hasCustomPrompt="1"/>
          </p:nvPr>
        </p:nvSpPr>
        <p:spPr>
          <a:xfrm>
            <a:off x="831850" y="1709738"/>
            <a:ext cx="10515600" cy="2852737"/>
          </a:xfrm>
        </p:spPr>
        <p:txBody>
          <a:bodyPr rtlCol="0" anchor="b"/>
          <a:lstStyle>
            <a:lvl1pPr>
              <a:defRPr sz="6000"/>
            </a:lvl1pPr>
          </a:lstStyle>
          <a:p>
            <a:pPr rtl="0"/>
            <a:r>
              <a:rPr lang="fi-FI" noProof="0"/>
              <a:t>Muokkaa otsikon perustyyliä napsauttamalla</a:t>
            </a:r>
          </a:p>
        </p:txBody>
      </p:sp>
      <p:sp>
        <p:nvSpPr>
          <p:cNvPr id="3" name="Tekstin paikkamerkki 2">
            <a:extLst>
              <a:ext uri="{FF2B5EF4-FFF2-40B4-BE49-F238E27FC236}">
                <a16:creationId xmlns:a16="http://schemas.microsoft.com/office/drawing/2014/main" id="{3BA27A78-1874-488A-B215-7D763D338186}"/>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a:t>Muokkaa tekstin perustyyliä</a:t>
            </a:r>
          </a:p>
        </p:txBody>
      </p:sp>
      <p:sp>
        <p:nvSpPr>
          <p:cNvPr id="4" name="Päivämäärän paikkamerkki 3">
            <a:extLst>
              <a:ext uri="{FF2B5EF4-FFF2-40B4-BE49-F238E27FC236}">
                <a16:creationId xmlns:a16="http://schemas.microsoft.com/office/drawing/2014/main" id="{084BB3D1-3138-4B69-BF5D-4B1A213451CA}"/>
              </a:ext>
            </a:extLst>
          </p:cNvPr>
          <p:cNvSpPr>
            <a:spLocks noGrp="1"/>
          </p:cNvSpPr>
          <p:nvPr>
            <p:ph type="dt" sz="half" idx="10"/>
          </p:nvPr>
        </p:nvSpPr>
        <p:spPr/>
        <p:txBody>
          <a:bodyPr rtlCol="0"/>
          <a:lstStyle/>
          <a:p>
            <a:pPr rtl="0"/>
            <a:fld id="{BA56885A-FAB3-4109-97CF-649448C28437}" type="datetime1">
              <a:rPr lang="fi-FI" noProof="0" smtClean="0"/>
              <a:t>1.12.2022</a:t>
            </a:fld>
            <a:endParaRPr lang="fi-FI" noProof="0"/>
          </a:p>
        </p:txBody>
      </p:sp>
      <p:sp>
        <p:nvSpPr>
          <p:cNvPr id="5" name="Alatunnisteen paikkamerkki 4">
            <a:extLst>
              <a:ext uri="{FF2B5EF4-FFF2-40B4-BE49-F238E27FC236}">
                <a16:creationId xmlns:a16="http://schemas.microsoft.com/office/drawing/2014/main" id="{0EFF90C5-31F4-4A22-AC00-3FB5ED291B28}"/>
              </a:ext>
            </a:extLst>
          </p:cNvPr>
          <p:cNvSpPr>
            <a:spLocks noGrp="1"/>
          </p:cNvSpPr>
          <p:nvPr>
            <p:ph type="ftr" sz="quarter" idx="11"/>
          </p:nvPr>
        </p:nvSpPr>
        <p:spPr/>
        <p:txBody>
          <a:bodyPr rtlCol="0"/>
          <a:lstStyle/>
          <a:p>
            <a:pPr rtl="0"/>
            <a:endParaRPr lang="fi-FI" noProof="0"/>
          </a:p>
        </p:txBody>
      </p:sp>
      <p:sp>
        <p:nvSpPr>
          <p:cNvPr id="6" name="Dian numeron paikkamerkki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rtlCol="0"/>
          <a:lstStyle/>
          <a:p>
            <a:pPr rtl="0"/>
            <a:fld id="{A6AF1B4E-90EC-4A51-B6E5-B702C054ECB0}" type="slidenum">
              <a:rPr lang="fi-FI" noProof="0" smtClean="0"/>
              <a:t>‹#›</a:t>
            </a:fld>
            <a:endParaRPr lang="fi-FI" noProof="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0CAA11-CC97-44E5-AE4D-808FD741A066}"/>
              </a:ext>
            </a:extLst>
          </p:cNvPr>
          <p:cNvSpPr>
            <a:spLocks noGrp="1"/>
          </p:cNvSpPr>
          <p:nvPr>
            <p:ph type="title" hasCustomPrompt="1"/>
          </p:nvPr>
        </p:nvSpPr>
        <p:spPr/>
        <p:txBody>
          <a:bodyPr rtlCol="0"/>
          <a:lstStyle/>
          <a:p>
            <a:pPr rtl="0"/>
            <a:r>
              <a:rPr lang="fi-FI" noProof="0"/>
              <a:t>Muokkaa otsikon perustyyliä napsauttamalla</a:t>
            </a:r>
          </a:p>
        </p:txBody>
      </p:sp>
      <p:sp>
        <p:nvSpPr>
          <p:cNvPr id="3" name="Sisällön paikkamerkki 2">
            <a:extLst>
              <a:ext uri="{FF2B5EF4-FFF2-40B4-BE49-F238E27FC236}">
                <a16:creationId xmlns:a16="http://schemas.microsoft.com/office/drawing/2014/main" id="{683AB6CB-9460-4BCA-86C5-5F26357AB80F}"/>
              </a:ext>
            </a:extLst>
          </p:cNvPr>
          <p:cNvSpPr>
            <a:spLocks noGrp="1"/>
          </p:cNvSpPr>
          <p:nvPr>
            <p:ph sz="half" idx="1" hasCustomPrompt="1"/>
          </p:nvPr>
        </p:nvSpPr>
        <p:spPr>
          <a:xfrm>
            <a:off x="838200" y="1825625"/>
            <a:ext cx="5181600" cy="4351338"/>
          </a:xfrm>
        </p:spPr>
        <p:txBody>
          <a:bodyPr rtlCol="0"/>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Sisällön paikkamerkki 3">
            <a:extLst>
              <a:ext uri="{FF2B5EF4-FFF2-40B4-BE49-F238E27FC236}">
                <a16:creationId xmlns:a16="http://schemas.microsoft.com/office/drawing/2014/main" id="{69FAB0F6-401D-4BAF-A300-65AD684DF961}"/>
              </a:ext>
            </a:extLst>
          </p:cNvPr>
          <p:cNvSpPr>
            <a:spLocks noGrp="1"/>
          </p:cNvSpPr>
          <p:nvPr>
            <p:ph sz="half" idx="2" hasCustomPrompt="1"/>
          </p:nvPr>
        </p:nvSpPr>
        <p:spPr>
          <a:xfrm>
            <a:off x="6172200" y="1825625"/>
            <a:ext cx="5181600" cy="4351338"/>
          </a:xfrm>
        </p:spPr>
        <p:txBody>
          <a:bodyPr rtlCol="0"/>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Päivämäärän paikkamerkki 4">
            <a:extLst>
              <a:ext uri="{FF2B5EF4-FFF2-40B4-BE49-F238E27FC236}">
                <a16:creationId xmlns:a16="http://schemas.microsoft.com/office/drawing/2014/main" id="{C4561BBA-B185-4B45-B152-3D320E15F550}"/>
              </a:ext>
            </a:extLst>
          </p:cNvPr>
          <p:cNvSpPr>
            <a:spLocks noGrp="1"/>
          </p:cNvSpPr>
          <p:nvPr>
            <p:ph type="dt" sz="half" idx="10"/>
          </p:nvPr>
        </p:nvSpPr>
        <p:spPr/>
        <p:txBody>
          <a:bodyPr rtlCol="0"/>
          <a:lstStyle/>
          <a:p>
            <a:pPr rtl="0"/>
            <a:fld id="{8073E480-0638-4F7A-9283-5EA7C215A379}" type="datetime1">
              <a:rPr lang="fi-FI" noProof="0" smtClean="0"/>
              <a:t>1.12.2022</a:t>
            </a:fld>
            <a:endParaRPr lang="fi-FI" noProof="0"/>
          </a:p>
        </p:txBody>
      </p:sp>
      <p:sp>
        <p:nvSpPr>
          <p:cNvPr id="6" name="Alatunnisteen paikkamerkki 5">
            <a:extLst>
              <a:ext uri="{FF2B5EF4-FFF2-40B4-BE49-F238E27FC236}">
                <a16:creationId xmlns:a16="http://schemas.microsoft.com/office/drawing/2014/main" id="{D61CD760-96AC-4821-A56B-0B805F2FAD44}"/>
              </a:ext>
            </a:extLst>
          </p:cNvPr>
          <p:cNvSpPr>
            <a:spLocks noGrp="1"/>
          </p:cNvSpPr>
          <p:nvPr>
            <p:ph type="ftr" sz="quarter" idx="11"/>
          </p:nvPr>
        </p:nvSpPr>
        <p:spPr/>
        <p:txBody>
          <a:bodyPr rtlCol="0"/>
          <a:lstStyle/>
          <a:p>
            <a:pPr rtl="0"/>
            <a:endParaRPr lang="fi-FI" noProof="0"/>
          </a:p>
        </p:txBody>
      </p:sp>
      <p:sp>
        <p:nvSpPr>
          <p:cNvPr id="7" name="Dian numeron paikkamerkki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rtlCol="0"/>
          <a:lstStyle/>
          <a:p>
            <a:pPr rtl="0"/>
            <a:fld id="{A6AF1B4E-90EC-4A51-B6E5-B702C054ECB0}" type="slidenum">
              <a:rPr lang="fi-FI" noProof="0" smtClean="0"/>
              <a:t>‹#›</a:t>
            </a:fld>
            <a:endParaRPr lang="fi-FI" noProof="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EA47C3-C498-415A-A057-E19BCEB5F28D}"/>
              </a:ext>
            </a:extLst>
          </p:cNvPr>
          <p:cNvSpPr>
            <a:spLocks noGrp="1"/>
          </p:cNvSpPr>
          <p:nvPr>
            <p:ph type="title" hasCustomPrompt="1"/>
          </p:nvPr>
        </p:nvSpPr>
        <p:spPr>
          <a:xfrm>
            <a:off x="839788" y="365125"/>
            <a:ext cx="10515600" cy="1325563"/>
          </a:xfrm>
        </p:spPr>
        <p:txBody>
          <a:bodyPr rtlCol="0"/>
          <a:lstStyle/>
          <a:p>
            <a:pPr rtl="0"/>
            <a:r>
              <a:rPr lang="fi-FI" noProof="0"/>
              <a:t>Muokkaa otsikon perustyyliä napsauttamalla</a:t>
            </a:r>
          </a:p>
        </p:txBody>
      </p:sp>
      <p:sp>
        <p:nvSpPr>
          <p:cNvPr id="3" name="Tekstin paikkamerkki 2">
            <a:extLst>
              <a:ext uri="{FF2B5EF4-FFF2-40B4-BE49-F238E27FC236}">
                <a16:creationId xmlns:a16="http://schemas.microsoft.com/office/drawing/2014/main" id="{7BF6677F-2712-4810-A3AA-56FA75386D2A}"/>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perustyyliä</a:t>
            </a:r>
          </a:p>
        </p:txBody>
      </p:sp>
      <p:sp>
        <p:nvSpPr>
          <p:cNvPr id="4" name="Sisällön paikkamerkki 3">
            <a:extLst>
              <a:ext uri="{FF2B5EF4-FFF2-40B4-BE49-F238E27FC236}">
                <a16:creationId xmlns:a16="http://schemas.microsoft.com/office/drawing/2014/main" id="{F871B54A-6775-4978-8E19-32694C9B5E38}"/>
              </a:ext>
            </a:extLst>
          </p:cNvPr>
          <p:cNvSpPr>
            <a:spLocks noGrp="1"/>
          </p:cNvSpPr>
          <p:nvPr>
            <p:ph sz="half" idx="2" hasCustomPrompt="1"/>
          </p:nvPr>
        </p:nvSpPr>
        <p:spPr>
          <a:xfrm>
            <a:off x="839788" y="2505075"/>
            <a:ext cx="5157787" cy="3684588"/>
          </a:xfrm>
        </p:spPr>
        <p:txBody>
          <a:bodyPr rtlCol="0"/>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Tekstin paikkamerkki 4">
            <a:extLst>
              <a:ext uri="{FF2B5EF4-FFF2-40B4-BE49-F238E27FC236}">
                <a16:creationId xmlns:a16="http://schemas.microsoft.com/office/drawing/2014/main" id="{DDBA1303-B245-476D-BD02-A4E4A359F6E7}"/>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perustyyliä</a:t>
            </a:r>
          </a:p>
        </p:txBody>
      </p:sp>
      <p:sp>
        <p:nvSpPr>
          <p:cNvPr id="6" name="Sisällön paikkamerkki 5">
            <a:extLst>
              <a:ext uri="{FF2B5EF4-FFF2-40B4-BE49-F238E27FC236}">
                <a16:creationId xmlns:a16="http://schemas.microsoft.com/office/drawing/2014/main" id="{BE8E898F-5B79-46F1-89C1-F827997CC485}"/>
              </a:ext>
            </a:extLst>
          </p:cNvPr>
          <p:cNvSpPr>
            <a:spLocks noGrp="1"/>
          </p:cNvSpPr>
          <p:nvPr>
            <p:ph sz="quarter" idx="4" hasCustomPrompt="1"/>
          </p:nvPr>
        </p:nvSpPr>
        <p:spPr>
          <a:xfrm>
            <a:off x="6172200" y="2505075"/>
            <a:ext cx="5183188" cy="3684588"/>
          </a:xfrm>
        </p:spPr>
        <p:txBody>
          <a:bodyPr rtlCol="0"/>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7" name="Päivämäärän paikkamerkki 6">
            <a:extLst>
              <a:ext uri="{FF2B5EF4-FFF2-40B4-BE49-F238E27FC236}">
                <a16:creationId xmlns:a16="http://schemas.microsoft.com/office/drawing/2014/main" id="{6B417A4D-2EC9-4294-BFF4-EAE22EE1099A}"/>
              </a:ext>
            </a:extLst>
          </p:cNvPr>
          <p:cNvSpPr>
            <a:spLocks noGrp="1"/>
          </p:cNvSpPr>
          <p:nvPr>
            <p:ph type="dt" sz="half" idx="10"/>
          </p:nvPr>
        </p:nvSpPr>
        <p:spPr/>
        <p:txBody>
          <a:bodyPr rtlCol="0"/>
          <a:lstStyle/>
          <a:p>
            <a:pPr rtl="0"/>
            <a:fld id="{430A493E-4493-4EA4-91D0-5D230AEBDFC3}" type="datetime1">
              <a:rPr lang="fi-FI" noProof="0" smtClean="0"/>
              <a:t>1.12.2022</a:t>
            </a:fld>
            <a:endParaRPr lang="fi-FI" noProof="0"/>
          </a:p>
        </p:txBody>
      </p:sp>
      <p:sp>
        <p:nvSpPr>
          <p:cNvPr id="8" name="Alatunnisteen paikkamerkki 7">
            <a:extLst>
              <a:ext uri="{FF2B5EF4-FFF2-40B4-BE49-F238E27FC236}">
                <a16:creationId xmlns:a16="http://schemas.microsoft.com/office/drawing/2014/main" id="{6150E317-3602-42A1-BB7F-0184072E8D5F}"/>
              </a:ext>
            </a:extLst>
          </p:cNvPr>
          <p:cNvSpPr>
            <a:spLocks noGrp="1"/>
          </p:cNvSpPr>
          <p:nvPr>
            <p:ph type="ftr" sz="quarter" idx="11"/>
          </p:nvPr>
        </p:nvSpPr>
        <p:spPr/>
        <p:txBody>
          <a:bodyPr rtlCol="0"/>
          <a:lstStyle/>
          <a:p>
            <a:pPr rtl="0"/>
            <a:endParaRPr lang="fi-FI" noProof="0"/>
          </a:p>
        </p:txBody>
      </p:sp>
      <p:sp>
        <p:nvSpPr>
          <p:cNvPr id="9" name="Dian numeron paikkamerkki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rtlCol="0"/>
          <a:lstStyle/>
          <a:p>
            <a:pPr rtl="0"/>
            <a:fld id="{A6AF1B4E-90EC-4A51-B6E5-B702C054ECB0}" type="slidenum">
              <a:rPr lang="fi-FI" noProof="0" smtClean="0"/>
              <a:t>‹#›</a:t>
            </a:fld>
            <a:endParaRPr lang="fi-FI" noProof="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9F68FC-5755-447A-8D7F-9ADED3E994A3}"/>
              </a:ext>
            </a:extLst>
          </p:cNvPr>
          <p:cNvSpPr>
            <a:spLocks noGrp="1"/>
          </p:cNvSpPr>
          <p:nvPr>
            <p:ph type="title" hasCustomPrompt="1"/>
          </p:nvPr>
        </p:nvSpPr>
        <p:spPr/>
        <p:txBody>
          <a:bodyPr rtlCol="0"/>
          <a:lstStyle/>
          <a:p>
            <a:pPr rtl="0"/>
            <a:r>
              <a:rPr lang="fi-FI" noProof="0"/>
              <a:t>Muokkaa otsikon perustyyliä napsauttamalla</a:t>
            </a:r>
          </a:p>
        </p:txBody>
      </p:sp>
      <p:sp>
        <p:nvSpPr>
          <p:cNvPr id="3" name="Päivämäärän paikkamerkki 2">
            <a:extLst>
              <a:ext uri="{FF2B5EF4-FFF2-40B4-BE49-F238E27FC236}">
                <a16:creationId xmlns:a16="http://schemas.microsoft.com/office/drawing/2014/main" id="{8AB50287-81AA-46CA-8CB3-53A7F8313741}"/>
              </a:ext>
            </a:extLst>
          </p:cNvPr>
          <p:cNvSpPr>
            <a:spLocks noGrp="1"/>
          </p:cNvSpPr>
          <p:nvPr>
            <p:ph type="dt" sz="half" idx="10"/>
          </p:nvPr>
        </p:nvSpPr>
        <p:spPr/>
        <p:txBody>
          <a:bodyPr rtlCol="0"/>
          <a:lstStyle/>
          <a:p>
            <a:pPr rtl="0"/>
            <a:fld id="{55EEEDFD-C630-42AA-B66B-F1AADA435EFE}" type="datetime1">
              <a:rPr lang="fi-FI" noProof="0" smtClean="0"/>
              <a:t>1.12.2022</a:t>
            </a:fld>
            <a:endParaRPr lang="fi-FI" noProof="0"/>
          </a:p>
        </p:txBody>
      </p:sp>
      <p:sp>
        <p:nvSpPr>
          <p:cNvPr id="4" name="Alatunnisteen paikkamerkki 3">
            <a:extLst>
              <a:ext uri="{FF2B5EF4-FFF2-40B4-BE49-F238E27FC236}">
                <a16:creationId xmlns:a16="http://schemas.microsoft.com/office/drawing/2014/main" id="{2F1BA4AA-02C9-459E-9362-3DA60E3B5972}"/>
              </a:ext>
            </a:extLst>
          </p:cNvPr>
          <p:cNvSpPr>
            <a:spLocks noGrp="1"/>
          </p:cNvSpPr>
          <p:nvPr>
            <p:ph type="ftr" sz="quarter" idx="11"/>
          </p:nvPr>
        </p:nvSpPr>
        <p:spPr/>
        <p:txBody>
          <a:bodyPr rtlCol="0"/>
          <a:lstStyle/>
          <a:p>
            <a:pPr rtl="0"/>
            <a:endParaRPr lang="fi-FI" noProof="0"/>
          </a:p>
        </p:txBody>
      </p:sp>
      <p:sp>
        <p:nvSpPr>
          <p:cNvPr id="5" name="Dian numeron paikkamerkki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rtlCol="0"/>
          <a:lstStyle/>
          <a:p>
            <a:pPr rtl="0"/>
            <a:fld id="{A6AF1B4E-90EC-4A51-B6E5-B702C054ECB0}" type="slidenum">
              <a:rPr lang="fi-FI" noProof="0" smtClean="0"/>
              <a:t>‹#›</a:t>
            </a:fld>
            <a:endParaRPr lang="fi-FI" noProof="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46ACAA5-F8E7-46E9-8BA7-A510948B62CC}"/>
              </a:ext>
            </a:extLst>
          </p:cNvPr>
          <p:cNvSpPr>
            <a:spLocks noGrp="1"/>
          </p:cNvSpPr>
          <p:nvPr>
            <p:ph type="dt" sz="half" idx="10"/>
          </p:nvPr>
        </p:nvSpPr>
        <p:spPr/>
        <p:txBody>
          <a:bodyPr rtlCol="0"/>
          <a:lstStyle/>
          <a:p>
            <a:pPr rtl="0"/>
            <a:fld id="{4F8442DC-200E-4F6C-97E7-CEC026AA02AA}" type="datetime1">
              <a:rPr lang="fi-FI" noProof="0" smtClean="0"/>
              <a:t>1.12.2022</a:t>
            </a:fld>
            <a:endParaRPr lang="fi-FI" noProof="0"/>
          </a:p>
        </p:txBody>
      </p:sp>
      <p:sp>
        <p:nvSpPr>
          <p:cNvPr id="3" name="Alatunnisteen paikkamerkki 2">
            <a:extLst>
              <a:ext uri="{FF2B5EF4-FFF2-40B4-BE49-F238E27FC236}">
                <a16:creationId xmlns:a16="http://schemas.microsoft.com/office/drawing/2014/main" id="{D1F2DEE8-5654-4DCA-A8D0-D883E52B6FBC}"/>
              </a:ext>
            </a:extLst>
          </p:cNvPr>
          <p:cNvSpPr>
            <a:spLocks noGrp="1"/>
          </p:cNvSpPr>
          <p:nvPr>
            <p:ph type="ftr" sz="quarter" idx="11"/>
          </p:nvPr>
        </p:nvSpPr>
        <p:spPr/>
        <p:txBody>
          <a:bodyPr rtlCol="0"/>
          <a:lstStyle/>
          <a:p>
            <a:pPr rtl="0"/>
            <a:endParaRPr lang="fi-FI" noProof="0"/>
          </a:p>
        </p:txBody>
      </p:sp>
      <p:sp>
        <p:nvSpPr>
          <p:cNvPr id="4" name="Dian numeron paikkamerkki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rtlCol="0"/>
          <a:lstStyle/>
          <a:p>
            <a:pPr rtl="0"/>
            <a:fld id="{A6AF1B4E-90EC-4A51-B6E5-B702C054ECB0}" type="slidenum">
              <a:rPr lang="fi-FI" noProof="0" smtClean="0"/>
              <a:t>‹#›</a:t>
            </a:fld>
            <a:endParaRPr lang="fi-FI" noProof="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91DA80-336B-4DBB-91A1-6E3E4B3C20AA}"/>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fi-FI" noProof="0"/>
              <a:t>Muokkaa otsikon perustyyliä napsauttamalla</a:t>
            </a:r>
          </a:p>
        </p:txBody>
      </p:sp>
      <p:sp>
        <p:nvSpPr>
          <p:cNvPr id="3" name="Sisällön paikkamerkki 2">
            <a:extLst>
              <a:ext uri="{FF2B5EF4-FFF2-40B4-BE49-F238E27FC236}">
                <a16:creationId xmlns:a16="http://schemas.microsoft.com/office/drawing/2014/main" id="{3840D456-F0A3-4789-A310-A23F01B2EC00}"/>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Tekstin paikkamerkki 3">
            <a:extLst>
              <a:ext uri="{FF2B5EF4-FFF2-40B4-BE49-F238E27FC236}">
                <a16:creationId xmlns:a16="http://schemas.microsoft.com/office/drawing/2014/main" id="{CB8A8B05-7071-44D4-80F7-3E8191C9A49B}"/>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perustyyliä</a:t>
            </a:r>
          </a:p>
        </p:txBody>
      </p:sp>
      <p:sp>
        <p:nvSpPr>
          <p:cNvPr id="5" name="Päivämäärän paikkamerkki 4">
            <a:extLst>
              <a:ext uri="{FF2B5EF4-FFF2-40B4-BE49-F238E27FC236}">
                <a16:creationId xmlns:a16="http://schemas.microsoft.com/office/drawing/2014/main" id="{E5D8562E-E6F1-449B-909C-98426BA86B36}"/>
              </a:ext>
            </a:extLst>
          </p:cNvPr>
          <p:cNvSpPr>
            <a:spLocks noGrp="1"/>
          </p:cNvSpPr>
          <p:nvPr>
            <p:ph type="dt" sz="half" idx="10"/>
          </p:nvPr>
        </p:nvSpPr>
        <p:spPr/>
        <p:txBody>
          <a:bodyPr rtlCol="0"/>
          <a:lstStyle/>
          <a:p>
            <a:pPr rtl="0"/>
            <a:fld id="{7673C46F-3A90-4867-948D-322E75F9A39A}" type="datetime1">
              <a:rPr lang="fi-FI" noProof="0" smtClean="0"/>
              <a:t>1.12.2022</a:t>
            </a:fld>
            <a:endParaRPr lang="fi-FI" noProof="0"/>
          </a:p>
        </p:txBody>
      </p:sp>
      <p:sp>
        <p:nvSpPr>
          <p:cNvPr id="6" name="Alatunnisteen paikkamerkki 5">
            <a:extLst>
              <a:ext uri="{FF2B5EF4-FFF2-40B4-BE49-F238E27FC236}">
                <a16:creationId xmlns:a16="http://schemas.microsoft.com/office/drawing/2014/main" id="{7EB47A9A-FB08-407B-A73A-0AC513F0FD5A}"/>
              </a:ext>
            </a:extLst>
          </p:cNvPr>
          <p:cNvSpPr>
            <a:spLocks noGrp="1"/>
          </p:cNvSpPr>
          <p:nvPr>
            <p:ph type="ftr" sz="quarter" idx="11"/>
          </p:nvPr>
        </p:nvSpPr>
        <p:spPr/>
        <p:txBody>
          <a:bodyPr rtlCol="0"/>
          <a:lstStyle/>
          <a:p>
            <a:pPr rtl="0"/>
            <a:endParaRPr lang="fi-FI" noProof="0"/>
          </a:p>
        </p:txBody>
      </p:sp>
      <p:sp>
        <p:nvSpPr>
          <p:cNvPr id="7" name="Dian numeron paikkamerkki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rtlCol="0"/>
          <a:lstStyle/>
          <a:p>
            <a:pPr rtl="0"/>
            <a:fld id="{A6AF1B4E-90EC-4A51-B6E5-B702C054ECB0}" type="slidenum">
              <a:rPr lang="fi-FI" noProof="0" smtClean="0"/>
              <a:t>‹#›</a:t>
            </a:fld>
            <a:endParaRPr lang="fi-FI" noProof="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AD474D-6779-4C23-BD3C-82F5DC3E3E2F}"/>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fi-FI" noProof="0"/>
              <a:t>Muokkaa otsikon perustyyliä napsauttamalla</a:t>
            </a:r>
          </a:p>
        </p:txBody>
      </p:sp>
      <p:sp>
        <p:nvSpPr>
          <p:cNvPr id="3" name="Kuvan paikkamerkki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napsauttamalla kuvaketta</a:t>
            </a:r>
          </a:p>
        </p:txBody>
      </p:sp>
      <p:sp>
        <p:nvSpPr>
          <p:cNvPr id="4" name="Tekstin paikkamerkki 3">
            <a:extLst>
              <a:ext uri="{FF2B5EF4-FFF2-40B4-BE49-F238E27FC236}">
                <a16:creationId xmlns:a16="http://schemas.microsoft.com/office/drawing/2014/main" id="{0024828F-334F-4A50-850D-10684F245271}"/>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perustyyliä</a:t>
            </a:r>
          </a:p>
        </p:txBody>
      </p:sp>
      <p:sp>
        <p:nvSpPr>
          <p:cNvPr id="5" name="Päivämäärän paikkamerkki 4">
            <a:extLst>
              <a:ext uri="{FF2B5EF4-FFF2-40B4-BE49-F238E27FC236}">
                <a16:creationId xmlns:a16="http://schemas.microsoft.com/office/drawing/2014/main" id="{533293F4-2B70-4BB5-A982-219E4133E251}"/>
              </a:ext>
            </a:extLst>
          </p:cNvPr>
          <p:cNvSpPr>
            <a:spLocks noGrp="1"/>
          </p:cNvSpPr>
          <p:nvPr>
            <p:ph type="dt" sz="half" idx="10"/>
          </p:nvPr>
        </p:nvSpPr>
        <p:spPr/>
        <p:txBody>
          <a:bodyPr rtlCol="0"/>
          <a:lstStyle/>
          <a:p>
            <a:pPr rtl="0"/>
            <a:fld id="{83AF6B21-291C-49D6-B278-31FEA96D32FD}" type="datetime1">
              <a:rPr lang="fi-FI" noProof="0" smtClean="0"/>
              <a:t>1.12.2022</a:t>
            </a:fld>
            <a:endParaRPr lang="fi-FI" noProof="0"/>
          </a:p>
        </p:txBody>
      </p:sp>
      <p:sp>
        <p:nvSpPr>
          <p:cNvPr id="6" name="Alatunnisteen paikkamerkki 5">
            <a:extLst>
              <a:ext uri="{FF2B5EF4-FFF2-40B4-BE49-F238E27FC236}">
                <a16:creationId xmlns:a16="http://schemas.microsoft.com/office/drawing/2014/main" id="{C4F9A86F-B378-4759-B50E-2E0BFAE62463}"/>
              </a:ext>
            </a:extLst>
          </p:cNvPr>
          <p:cNvSpPr>
            <a:spLocks noGrp="1"/>
          </p:cNvSpPr>
          <p:nvPr>
            <p:ph type="ftr" sz="quarter" idx="11"/>
          </p:nvPr>
        </p:nvSpPr>
        <p:spPr/>
        <p:txBody>
          <a:bodyPr rtlCol="0"/>
          <a:lstStyle/>
          <a:p>
            <a:pPr rtl="0"/>
            <a:endParaRPr lang="fi-FI" noProof="0"/>
          </a:p>
        </p:txBody>
      </p:sp>
      <p:sp>
        <p:nvSpPr>
          <p:cNvPr id="7" name="Dian numeron paikkamerkki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rtlCol="0"/>
          <a:lstStyle/>
          <a:p>
            <a:pPr rtl="0"/>
            <a:fld id="{A6AF1B4E-90EC-4A51-B6E5-B702C054ECB0}" type="slidenum">
              <a:rPr lang="fi-FI" noProof="0" smtClean="0"/>
              <a:t>‹#›</a:t>
            </a:fld>
            <a:endParaRPr lang="fi-FI" noProof="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i-FI" noProof="0"/>
              <a:t>Muokkaa otsikon perustyyliä napsauttamalla</a:t>
            </a:r>
          </a:p>
        </p:txBody>
      </p:sp>
      <p:sp>
        <p:nvSpPr>
          <p:cNvPr id="3" name="Tekstin paikkamerkki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Päivämäärän paikkamerkki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B652F5E4-4A55-490B-B186-43686AC808A4}" type="datetime1">
              <a:rPr lang="fi-FI" noProof="0" smtClean="0"/>
              <a:t>1.12.2022</a:t>
            </a:fld>
            <a:endParaRPr lang="fi-FI" noProof="0"/>
          </a:p>
        </p:txBody>
      </p:sp>
      <p:sp>
        <p:nvSpPr>
          <p:cNvPr id="5" name="Alatunnisteen paikkamerkki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fi-FI" noProof="0"/>
          </a:p>
        </p:txBody>
      </p:sp>
      <p:sp>
        <p:nvSpPr>
          <p:cNvPr id="6" name="Dian numeron paikkamerkki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6AF1B4E-90EC-4A51-B6E5-B702C054ECB0}" type="slidenum">
              <a:rPr lang="fi-FI" noProof="0" smtClean="0"/>
              <a:t>‹#›</a:t>
            </a:fld>
            <a:endParaRPr lang="fi-FI" noProof="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9" name="Puolivapaa piirto: Muoto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31" name="Puolivapaa piirto: Muoto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33" name="Puolivapaa piirto: Muoto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35" name="Puolivapaa piirto: Muoto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a:ln>
                <a:noFill/>
              </a:ln>
              <a:solidFill>
                <a:prstClr val="white"/>
              </a:solidFill>
              <a:effectLst/>
              <a:uLnTx/>
              <a:uFillTx/>
              <a:latin typeface="Calibri" panose="020F0502020204030204"/>
              <a:ea typeface="+mn-ea"/>
              <a:cs typeface="+mn-cs"/>
            </a:endParaRPr>
          </a:p>
        </p:txBody>
      </p:sp>
      <p:pic>
        <p:nvPicPr>
          <p:cNvPr id="9" name="Grafiikka 8" descr="Avoin kirja">
            <a:extLst>
              <a:ext uri="{FF2B5EF4-FFF2-40B4-BE49-F238E27FC236}">
                <a16:creationId xmlns:a16="http://schemas.microsoft.com/office/drawing/2014/main" id="{93E427C7-0218-4592-82DA-2431E4BF87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5250" y="164573"/>
            <a:ext cx="1636279" cy="1636279"/>
          </a:xfrm>
          <a:prstGeom prst="rect">
            <a:avLst/>
          </a:prstGeom>
        </p:spPr>
      </p:pic>
      <p:sp>
        <p:nvSpPr>
          <p:cNvPr id="37" name="Soikio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39" name="Soikio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a:ln>
                <a:noFill/>
              </a:ln>
              <a:solidFill>
                <a:prstClr val="white"/>
              </a:solidFill>
              <a:effectLst/>
              <a:uLnTx/>
              <a:uFillTx/>
              <a:latin typeface="Calibri" panose="020F0502020204030204"/>
              <a:ea typeface="+mn-ea"/>
              <a:cs typeface="+mn-cs"/>
            </a:endParaRPr>
          </a:p>
        </p:txBody>
      </p:sp>
      <p:pic>
        <p:nvPicPr>
          <p:cNvPr id="5" name="Grafiikka 4" descr="Keskustelu">
            <a:extLst>
              <a:ext uri="{FF2B5EF4-FFF2-40B4-BE49-F238E27FC236}">
                <a16:creationId xmlns:a16="http://schemas.microsoft.com/office/drawing/2014/main" id="{EB71843F-0A0B-4317-B205-4B0A0B97C0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80302" y="1293093"/>
            <a:ext cx="1827742" cy="1827742"/>
          </a:xfrm>
          <a:prstGeom prst="rect">
            <a:avLst/>
          </a:prstGeom>
        </p:spPr>
      </p:pic>
      <p:pic>
        <p:nvPicPr>
          <p:cNvPr id="7" name="Grafiikka 6" descr="Liitutaulu">
            <a:extLst>
              <a:ext uri="{FF2B5EF4-FFF2-40B4-BE49-F238E27FC236}">
                <a16:creationId xmlns:a16="http://schemas.microsoft.com/office/drawing/2014/main" id="{2696A1A4-8E43-47F6-A6DC-A9ADAB053D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0924" y="3621724"/>
            <a:ext cx="2594886" cy="2594886"/>
          </a:xfrm>
          <a:prstGeom prst="rect">
            <a:avLst/>
          </a:prstGeom>
        </p:spPr>
      </p:pic>
      <p:sp>
        <p:nvSpPr>
          <p:cNvPr id="41" name="Puolivapaa piirto: Muoto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43" name="Puolivapaa piirto: Muoto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a:ln>
                <a:noFill/>
              </a:ln>
              <a:solidFill>
                <a:prstClr val="white"/>
              </a:solidFill>
              <a:effectLst/>
              <a:uLnTx/>
              <a:uFillTx/>
              <a:latin typeface="Calibri" panose="020F0502020204030204"/>
              <a:ea typeface="+mn-ea"/>
              <a:cs typeface="+mn-cs"/>
            </a:endParaRPr>
          </a:p>
        </p:txBody>
      </p:sp>
      <p:pic>
        <p:nvPicPr>
          <p:cNvPr id="11" name="Grafiikka 10" descr="Kirjoja hyllyssä">
            <a:extLst>
              <a:ext uri="{FF2B5EF4-FFF2-40B4-BE49-F238E27FC236}">
                <a16:creationId xmlns:a16="http://schemas.microsoft.com/office/drawing/2014/main" id="{18A239E6-97C0-4A74-8E7A-C9FD39A8C9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25024" y="327889"/>
            <a:ext cx="2260711" cy="2260711"/>
          </a:xfrm>
          <a:prstGeom prst="rect">
            <a:avLst/>
          </a:prstGeom>
        </p:spPr>
      </p:pic>
      <p:sp>
        <p:nvSpPr>
          <p:cNvPr id="6" name="Otsikko 5">
            <a:extLst>
              <a:ext uri="{FF2B5EF4-FFF2-40B4-BE49-F238E27FC236}">
                <a16:creationId xmlns:a16="http://schemas.microsoft.com/office/drawing/2014/main" id="{8BD0DFB2-D770-9007-1196-3AE312D13221}"/>
              </a:ext>
            </a:extLst>
          </p:cNvPr>
          <p:cNvSpPr>
            <a:spLocks noGrp="1"/>
          </p:cNvSpPr>
          <p:nvPr>
            <p:ph type="ctrTitle"/>
          </p:nvPr>
        </p:nvSpPr>
        <p:spPr>
          <a:xfrm>
            <a:off x="4453278" y="4180221"/>
            <a:ext cx="7251042" cy="2145580"/>
          </a:xfrm>
        </p:spPr>
        <p:txBody>
          <a:bodyPr/>
          <a:lstStyle/>
          <a:p>
            <a:r>
              <a:rPr lang="fi-FI" dirty="0"/>
              <a:t>TOOLKIT</a:t>
            </a:r>
            <a:br>
              <a:rPr lang="fi-FI" dirty="0"/>
            </a:br>
            <a:r>
              <a:rPr lang="fi-FI" dirty="0"/>
              <a:t>SWEDEN</a:t>
            </a:r>
          </a:p>
        </p:txBody>
      </p:sp>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iruutu 11">
            <a:extLst>
              <a:ext uri="{FF2B5EF4-FFF2-40B4-BE49-F238E27FC236}">
                <a16:creationId xmlns:a16="http://schemas.microsoft.com/office/drawing/2014/main" id="{65CD8775-EF70-A566-CC84-C0B9A04C5B00}"/>
              </a:ext>
            </a:extLst>
          </p:cNvPr>
          <p:cNvSpPr txBox="1"/>
          <p:nvPr/>
        </p:nvSpPr>
        <p:spPr>
          <a:xfrm>
            <a:off x="741680" y="563272"/>
            <a:ext cx="6096000" cy="584775"/>
          </a:xfrm>
          <a:prstGeom prst="rect">
            <a:avLst/>
          </a:prstGeom>
          <a:noFill/>
        </p:spPr>
        <p:txBody>
          <a:bodyPr wrap="square">
            <a:spAutoFit/>
          </a:bodyPr>
          <a:lstStyle/>
          <a:p>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The magic box </a:t>
            </a:r>
            <a:endParaRPr lang="fi-FI"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Bildobjekt 1">
            <a:extLst>
              <a:ext uri="{FF2B5EF4-FFF2-40B4-BE49-F238E27FC236}">
                <a16:creationId xmlns:a16="http://schemas.microsoft.com/office/drawing/2014/main" id="{BCDEDEF8-2522-8AF8-99D7-3CC0472CF2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8841" y="2455568"/>
            <a:ext cx="3180080" cy="1743233"/>
          </a:xfrm>
          <a:prstGeom prst="rect">
            <a:avLst/>
          </a:prstGeom>
          <a:ln>
            <a:noFill/>
          </a:ln>
          <a:effectLst>
            <a:outerShdw blurRad="292100" dist="139700" dir="2700000" algn="tl" rotWithShape="0">
              <a:srgbClr val="333333">
                <a:alpha val="65000"/>
              </a:srgbClr>
            </a:outerShdw>
          </a:effectLst>
        </p:spPr>
      </p:pic>
      <p:sp>
        <p:nvSpPr>
          <p:cNvPr id="15" name="Tekstiruutu 14">
            <a:extLst>
              <a:ext uri="{FF2B5EF4-FFF2-40B4-BE49-F238E27FC236}">
                <a16:creationId xmlns:a16="http://schemas.microsoft.com/office/drawing/2014/main" id="{27B5AE48-348C-A961-501A-5E1A23D6BF22}"/>
              </a:ext>
            </a:extLst>
          </p:cNvPr>
          <p:cNvSpPr txBox="1"/>
          <p:nvPr/>
        </p:nvSpPr>
        <p:spPr>
          <a:xfrm>
            <a:off x="741680" y="1289114"/>
            <a:ext cx="10840720" cy="646331"/>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This experiment may take up to one month to complete. The aim is to show in practice what happens when litter is thrown out in nature as well as the benefit of using any kind of compost device.</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kstiruutu 16">
            <a:extLst>
              <a:ext uri="{FF2B5EF4-FFF2-40B4-BE49-F238E27FC236}">
                <a16:creationId xmlns:a16="http://schemas.microsoft.com/office/drawing/2014/main" id="{7F65E92D-99B3-3D0C-23A0-53C2F83C1DFA}"/>
              </a:ext>
            </a:extLst>
          </p:cNvPr>
          <p:cNvSpPr txBox="1"/>
          <p:nvPr/>
        </p:nvSpPr>
        <p:spPr>
          <a:xfrm>
            <a:off x="777240" y="2324410"/>
            <a:ext cx="4470400" cy="3970318"/>
          </a:xfrm>
          <a:prstGeom prst="rect">
            <a:avLst/>
          </a:prstGeom>
          <a:noFill/>
        </p:spPr>
        <p:txBody>
          <a:bodyPr wrap="square">
            <a:spAutoFit/>
          </a:bodyPr>
          <a:lstStyle/>
          <a:p>
            <a:r>
              <a:rPr lang="fi-FI" sz="1800" b="1" dirty="0" err="1">
                <a:effectLst/>
                <a:latin typeface="Times New Roman" panose="02020603050405020304" pitchFamily="18" charset="0"/>
                <a:ea typeface="Times New Roman" panose="02020603050405020304" pitchFamily="18" charset="0"/>
                <a:cs typeface="Times New Roman" panose="02020603050405020304" pitchFamily="18" charset="0"/>
              </a:rPr>
              <a:t>Material</a:t>
            </a:r>
            <a:r>
              <a:rPr lang="fi-FI"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i-FI" sz="1800" b="1" dirty="0" err="1">
                <a:effectLst/>
                <a:latin typeface="Times New Roman" panose="02020603050405020304" pitchFamily="18" charset="0"/>
                <a:ea typeface="Times New Roman" panose="02020603050405020304" pitchFamily="18" charset="0"/>
                <a:cs typeface="Times New Roman" panose="02020603050405020304" pitchFamily="18" charset="0"/>
              </a:rPr>
              <a:t>needed</a:t>
            </a:r>
            <a:r>
              <a:rPr lang="fi-FI"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i-FI"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A box </a:t>
            </a:r>
            <a:r>
              <a:rPr lang="fi-FI" sz="1800" dirty="0" err="1">
                <a:effectLst/>
                <a:latin typeface="Times New Roman" panose="02020603050405020304" pitchFamily="18" charset="0"/>
                <a:ea typeface="Times New Roman" panose="02020603050405020304" pitchFamily="18" charset="0"/>
                <a:cs typeface="Times New Roman" panose="02020603050405020304" pitchFamily="18" charset="0"/>
              </a:rPr>
              <a:t>with</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i-FI" sz="1800" dirty="0" err="1">
                <a:effectLst/>
                <a:latin typeface="Times New Roman" panose="02020603050405020304" pitchFamily="18" charset="0"/>
                <a:ea typeface="Times New Roman" panose="02020603050405020304" pitchFamily="18" charset="0"/>
                <a:cs typeface="Times New Roman" panose="02020603050405020304" pitchFamily="18" charset="0"/>
              </a:rPr>
              <a:t>soil</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fi-FI" sz="1800" dirty="0" err="1">
                <a:effectLst/>
                <a:latin typeface="Times New Roman" panose="02020603050405020304" pitchFamily="18" charset="0"/>
                <a:ea typeface="Times New Roman" panose="02020603050405020304" pitchFamily="18" charset="0"/>
                <a:cs typeface="Times New Roman" panose="02020603050405020304" pitchFamily="18" charset="0"/>
              </a:rPr>
              <a:t>worm</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fi-FI" sz="1800" dirty="0" err="1">
                <a:effectLst/>
                <a:latin typeface="Times New Roman" panose="02020603050405020304" pitchFamily="18" charset="0"/>
                <a:ea typeface="Times New Roman" panose="02020603050405020304" pitchFamily="18" charset="0"/>
                <a:cs typeface="Times New Roman" panose="02020603050405020304" pitchFamily="18" charset="0"/>
              </a:rPr>
              <a:t>watercan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fi-FI" sz="1800" dirty="0" err="1">
                <a:effectLst/>
                <a:latin typeface="Times New Roman" panose="02020603050405020304" pitchFamily="18" charset="0"/>
                <a:ea typeface="Times New Roman" panose="02020603050405020304" pitchFamily="18" charset="0"/>
                <a:cs typeface="Times New Roman" panose="02020603050405020304" pitchFamily="18" charset="0"/>
              </a:rPr>
              <a:t>flower</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i-FI" sz="1800" dirty="0" err="1">
                <a:effectLst/>
                <a:latin typeface="Times New Roman" panose="02020603050405020304" pitchFamily="18" charset="0"/>
                <a:ea typeface="Times New Roman" panose="02020603050405020304" pitchFamily="18" charset="0"/>
                <a:cs typeface="Times New Roman" panose="02020603050405020304" pitchFamily="18" charset="0"/>
              </a:rPr>
              <a:t>sticks</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6 </a:t>
            </a:r>
            <a:r>
              <a:rPr lang="fi-FI" sz="1800" dirty="0" err="1">
                <a:effectLst/>
                <a:latin typeface="Times New Roman" panose="02020603050405020304" pitchFamily="18" charset="0"/>
                <a:ea typeface="Times New Roman" panose="02020603050405020304" pitchFamily="18" charset="0"/>
                <a:cs typeface="Times New Roman" panose="02020603050405020304" pitchFamily="18" charset="0"/>
              </a:rPr>
              <a:t>pieces</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fi-FI" sz="1800" dirty="0" err="1">
                <a:effectLst/>
                <a:latin typeface="Times New Roman" panose="02020603050405020304" pitchFamily="18" charset="0"/>
                <a:ea typeface="Times New Roman" panose="02020603050405020304" pitchFamily="18" charset="0"/>
                <a:cs typeface="Times New Roman" panose="02020603050405020304" pitchFamily="18" charset="0"/>
              </a:rPr>
              <a:t>paper</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i-FI" sz="1800" dirty="0" err="1">
                <a:effectLst/>
                <a:latin typeface="Times New Roman" panose="02020603050405020304" pitchFamily="18" charset="0"/>
                <a:ea typeface="Times New Roman" panose="02020603050405020304" pitchFamily="18" charset="0"/>
                <a:cs typeface="Times New Roman" panose="02020603050405020304" pitchFamily="18" charset="0"/>
              </a:rPr>
              <a:t>Colouring</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i-FI" sz="1800" dirty="0" err="1">
                <a:effectLst/>
                <a:latin typeface="Times New Roman" panose="02020603050405020304" pitchFamily="18" charset="0"/>
                <a:ea typeface="Times New Roman" panose="02020603050405020304" pitchFamily="18" charset="0"/>
                <a:cs typeface="Times New Roman" panose="02020603050405020304" pitchFamily="18" charset="0"/>
              </a:rPr>
              <a:t>pens</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fi-FI" sz="1800" dirty="0" err="1">
                <a:effectLst/>
                <a:latin typeface="Times New Roman" panose="02020603050405020304" pitchFamily="18" charset="0"/>
                <a:ea typeface="Times New Roman" panose="02020603050405020304" pitchFamily="18" charset="0"/>
                <a:cs typeface="Times New Roman" panose="02020603050405020304" pitchFamily="18" charset="0"/>
              </a:rPr>
              <a:t>slice</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of </a:t>
            </a:r>
            <a:r>
              <a:rPr lang="fi-FI" sz="1800" dirty="0" err="1">
                <a:effectLst/>
                <a:latin typeface="Times New Roman" panose="02020603050405020304" pitchFamily="18" charset="0"/>
                <a:ea typeface="Times New Roman" panose="02020603050405020304" pitchFamily="18" charset="0"/>
                <a:cs typeface="Times New Roman" panose="02020603050405020304" pitchFamily="18" charset="0"/>
              </a:rPr>
              <a:t>bread</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i-FI" sz="1800" dirty="0" err="1">
                <a:effectLst/>
                <a:latin typeface="Times New Roman" panose="02020603050405020304" pitchFamily="18" charset="0"/>
                <a:ea typeface="Times New Roman" panose="02020603050405020304" pitchFamily="18" charset="0"/>
                <a:cs typeface="Times New Roman" panose="02020603050405020304" pitchFamily="18" charset="0"/>
              </a:rPr>
              <a:t>Boiled</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pasta</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whole boiled egg with the shell still on</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fi-FI" sz="1800" dirty="0" err="1">
                <a:effectLst/>
                <a:latin typeface="Times New Roman" panose="02020603050405020304" pitchFamily="18" charset="0"/>
                <a:ea typeface="Times New Roman" panose="02020603050405020304" pitchFamily="18" charset="0"/>
                <a:cs typeface="Times New Roman" panose="02020603050405020304" pitchFamily="18" charset="0"/>
              </a:rPr>
              <a:t>folded</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i-FI" sz="1800" dirty="0" err="1">
                <a:effectLst/>
                <a:latin typeface="Times New Roman" panose="02020603050405020304" pitchFamily="18" charset="0"/>
                <a:ea typeface="Times New Roman" panose="02020603050405020304" pitchFamily="18" charset="0"/>
                <a:cs typeface="Times New Roman" panose="02020603050405020304" pitchFamily="18" charset="0"/>
              </a:rPr>
              <a:t>plastic</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i-FI" sz="1800" dirty="0" err="1">
                <a:effectLst/>
                <a:latin typeface="Times New Roman" panose="02020603050405020304" pitchFamily="18" charset="0"/>
                <a:ea typeface="Times New Roman" panose="02020603050405020304" pitchFamily="18" charset="0"/>
                <a:cs typeface="Times New Roman" panose="02020603050405020304" pitchFamily="18" charset="0"/>
              </a:rPr>
              <a:t>bag</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piece of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aluminium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formed into a ball</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fi-FI" sz="1800" dirty="0" err="1">
                <a:effectLst/>
                <a:latin typeface="Times New Roman" panose="02020603050405020304" pitchFamily="18" charset="0"/>
                <a:ea typeface="Times New Roman" panose="02020603050405020304" pitchFamily="18" charset="0"/>
                <a:cs typeface="Times New Roman" panose="02020603050405020304" pitchFamily="18" charset="0"/>
              </a:rPr>
              <a:t>paper</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cup </a:t>
            </a:r>
            <a:r>
              <a:rPr lang="fi-FI" sz="1800" dirty="0" err="1">
                <a:effectLst/>
                <a:latin typeface="Times New Roman" panose="02020603050405020304" pitchFamily="18" charset="0"/>
                <a:ea typeface="Times New Roman" panose="02020603050405020304" pitchFamily="18" charset="0"/>
                <a:cs typeface="Times New Roman" panose="02020603050405020304" pitchFamily="18" charset="0"/>
              </a:rPr>
              <a:t>cake</a:t>
            </a:r>
            <a:r>
              <a:rPr lang="fi-FI"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fi-FI" sz="1800" dirty="0" err="1">
                <a:effectLst/>
                <a:latin typeface="Times New Roman" panose="02020603050405020304" pitchFamily="18" charset="0"/>
                <a:ea typeface="Times New Roman" panose="02020603050405020304" pitchFamily="18" charset="0"/>
                <a:cs typeface="Times New Roman" panose="02020603050405020304" pitchFamily="18" charset="0"/>
              </a:rPr>
              <a:t>form</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kstiruutu 19">
            <a:extLst>
              <a:ext uri="{FF2B5EF4-FFF2-40B4-BE49-F238E27FC236}">
                <a16:creationId xmlns:a16="http://schemas.microsoft.com/office/drawing/2014/main" id="{6D6D54A5-4031-7B25-8A34-00747D40CD83}"/>
              </a:ext>
            </a:extLst>
          </p:cNvPr>
          <p:cNvSpPr txBox="1"/>
          <p:nvPr/>
        </p:nvSpPr>
        <p:spPr>
          <a:xfrm>
            <a:off x="7071360" y="2324410"/>
            <a:ext cx="4735830" cy="2308324"/>
          </a:xfrm>
          <a:prstGeom prst="rect">
            <a:avLst/>
          </a:prstGeom>
          <a:noFill/>
        </p:spPr>
        <p:txBody>
          <a:bodyPr wrap="square">
            <a:spAutoFit/>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Start with placing a layer of soil at the bottom of the box. Put down the six last items mentioned above. Cover with soil and put down the worm. Water regularly. Divide the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flowersticks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and draw the objects you have put down on small pieces of paper that are attached to the sticks in order to remember where each item was put down. Water regularly and wait for a month.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kstiruutu 21">
            <a:extLst>
              <a:ext uri="{FF2B5EF4-FFF2-40B4-BE49-F238E27FC236}">
                <a16:creationId xmlns:a16="http://schemas.microsoft.com/office/drawing/2014/main" id="{78EF1C53-AF1F-1261-7F81-7DFD6E3E3E05}"/>
              </a:ext>
            </a:extLst>
          </p:cNvPr>
          <p:cNvSpPr txBox="1"/>
          <p:nvPr/>
        </p:nvSpPr>
        <p:spPr>
          <a:xfrm>
            <a:off x="5690870" y="4883653"/>
            <a:ext cx="5637530" cy="1754326"/>
          </a:xfrm>
          <a:prstGeom prst="rect">
            <a:avLst/>
          </a:prstGeom>
          <a:noFill/>
        </p:spPr>
        <p:txBody>
          <a:bodyPr wrap="square">
            <a:spAutoFit/>
          </a:bodyPr>
          <a:lstStyle/>
          <a:p>
            <a:pPr marL="342900" lvl="0" indent="-342900">
              <a:buFont typeface="Times New Roman" panose="02020603050405020304" pitchFamily="18" charset="0"/>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Discuss with students what they think will have happened?</a:t>
            </a:r>
            <a:endParaRPr lang="fi-FI"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Have the items disappeared or are they still there? </a:t>
            </a:r>
            <a:endParaRPr lang="fi-FI"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Discuss why.</a:t>
            </a:r>
            <a:endParaRPr lang="fi-FI"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What is the role of the worm? </a:t>
            </a:r>
            <a:endParaRPr lang="fi-FI"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What is sustainable development? </a:t>
            </a:r>
            <a:endParaRPr lang="fi-FI"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9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iruutu 11">
            <a:extLst>
              <a:ext uri="{FF2B5EF4-FFF2-40B4-BE49-F238E27FC236}">
                <a16:creationId xmlns:a16="http://schemas.microsoft.com/office/drawing/2014/main" id="{D7FC7525-BCA3-6511-E050-9D66B4078957}"/>
              </a:ext>
            </a:extLst>
          </p:cNvPr>
          <p:cNvSpPr txBox="1"/>
          <p:nvPr/>
        </p:nvSpPr>
        <p:spPr>
          <a:xfrm>
            <a:off x="1290320" y="760974"/>
            <a:ext cx="6096000" cy="646331"/>
          </a:xfrm>
          <a:prstGeom prst="rect">
            <a:avLst/>
          </a:prstGeom>
          <a:noFill/>
        </p:spPr>
        <p:txBody>
          <a:bodyPr wrap="square">
            <a:spAutoFit/>
          </a:bodyPr>
          <a:lstStyle/>
          <a:p>
            <a:r>
              <a:rPr lang="en-US" sz="3600" b="1" dirty="0">
                <a:solidFill>
                  <a:srgbClr val="000000"/>
                </a:solidFill>
                <a:effectLst/>
                <a:latin typeface="Times New Roman" panose="02020603050405020304" pitchFamily="18" charset="0"/>
                <a:ea typeface="Calibri" panose="020F0502020204030204" pitchFamily="34" charset="0"/>
              </a:rPr>
              <a:t>Climate impact </a:t>
            </a:r>
            <a:endParaRPr lang="fi-FI" sz="3600" dirty="0"/>
          </a:p>
        </p:txBody>
      </p:sp>
      <p:pic>
        <p:nvPicPr>
          <p:cNvPr id="13" name="Bildobjekt 1">
            <a:extLst>
              <a:ext uri="{FF2B5EF4-FFF2-40B4-BE49-F238E27FC236}">
                <a16:creationId xmlns:a16="http://schemas.microsoft.com/office/drawing/2014/main" id="{94F783BC-7178-1244-2F2C-99CC05987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777" y="1551939"/>
            <a:ext cx="2196783" cy="1732427"/>
          </a:xfrm>
          <a:prstGeom prst="rect">
            <a:avLst/>
          </a:prstGeom>
        </p:spPr>
      </p:pic>
      <p:sp>
        <p:nvSpPr>
          <p:cNvPr id="15" name="Tekstiruutu 14">
            <a:extLst>
              <a:ext uri="{FF2B5EF4-FFF2-40B4-BE49-F238E27FC236}">
                <a16:creationId xmlns:a16="http://schemas.microsoft.com/office/drawing/2014/main" id="{57C65198-1162-70DE-94E3-EB2F45272735}"/>
              </a:ext>
            </a:extLst>
          </p:cNvPr>
          <p:cNvSpPr txBox="1"/>
          <p:nvPr/>
        </p:nvSpPr>
        <p:spPr>
          <a:xfrm>
            <a:off x="509110" y="3573634"/>
            <a:ext cx="5534978" cy="2796471"/>
          </a:xfrm>
          <a:prstGeom prst="rect">
            <a:avLst/>
          </a:prstGeom>
          <a:noFill/>
        </p:spPr>
        <p:txBody>
          <a:bodyPr wrap="square">
            <a:spAutoFit/>
          </a:bodyPr>
          <a:lstStyle/>
          <a:p>
            <a:pPr>
              <a:lnSpc>
                <a:spcPct val="107000"/>
              </a:lnSpc>
              <a:spcAft>
                <a:spcPts val="80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Group work: Create the environmental habits of two different families. Start by inventing the members of the two following families.</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healthy family whose motto is “</a:t>
            </a:r>
            <a:r>
              <a:rPr lang="en-US"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Save the Planet</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i-FI"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non-environmental friendly family whose motto is </a:t>
            </a:r>
            <a:r>
              <a:rPr lang="en-US" sz="1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”We don´t care”</a:t>
            </a: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Let the families follow their motto to the fullest in the life choices they make. Write a story about each family where the topics below are included.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Discuss afterwards in groups how their choices affect the climate. Don´t forget to motivate the choices you make for the different families and add a reference list.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kstiruutu 16">
            <a:extLst>
              <a:ext uri="{FF2B5EF4-FFF2-40B4-BE49-F238E27FC236}">
                <a16:creationId xmlns:a16="http://schemas.microsoft.com/office/drawing/2014/main" id="{F4D62D25-83BC-A7FB-8A8F-105F9E1D9990}"/>
              </a:ext>
            </a:extLst>
          </p:cNvPr>
          <p:cNvSpPr txBox="1"/>
          <p:nvPr/>
        </p:nvSpPr>
        <p:spPr>
          <a:xfrm>
            <a:off x="6593840" y="891682"/>
            <a:ext cx="5089050" cy="5478423"/>
          </a:xfrm>
          <a:prstGeom prst="rect">
            <a:avLst/>
          </a:prstGeom>
          <a:noFill/>
        </p:spPr>
        <p:txBody>
          <a:bodyPr wrap="square">
            <a:spAutoFit/>
          </a:bodyPr>
          <a:lstStyle/>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Which model and fuel are used?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Heating</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Which source of heating is used and what is the environmental cost?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Transports</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When are different members of the family in need of the car? </a:t>
            </a:r>
          </a:p>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What other options do they have?</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Water consumption</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What does the consumption of water look like for different members of the family?</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Food</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How do the families reason when it comes to food, snacks and candy buying?</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Clothes</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What are the families´ ideas about clothes? How much do they spend?</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Vacation</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Where do they go and how do they get there?</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Household litter</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How is it taken care of?</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Electronical devices</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How do they use them? Where do they end up?</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Electrical lightning</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Which kind of lightning do they use and in what way?</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758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D119FB56-45E9-EEA3-0541-D154D6D0EE95}"/>
              </a:ext>
            </a:extLst>
          </p:cNvPr>
          <p:cNvSpPr txBox="1"/>
          <p:nvPr/>
        </p:nvSpPr>
        <p:spPr>
          <a:xfrm>
            <a:off x="873760" y="691802"/>
            <a:ext cx="6096000" cy="530594"/>
          </a:xfrm>
          <a:prstGeom prst="rect">
            <a:avLst/>
          </a:prstGeom>
          <a:noFill/>
        </p:spPr>
        <p:txBody>
          <a:bodyPr wrap="square">
            <a:spAutoFit/>
          </a:bodyPr>
          <a:lstStyle/>
          <a:p>
            <a:pPr>
              <a:lnSpc>
                <a:spcPct val="107000"/>
              </a:lnSpc>
              <a:spcAft>
                <a:spcPts val="800"/>
              </a:spcAft>
            </a:pPr>
            <a:r>
              <a:rPr lang="fi-FI" sz="2800" b="1" dirty="0">
                <a:effectLst/>
                <a:latin typeface="Times New Roman" panose="02020603050405020304" pitchFamily="18" charset="0"/>
                <a:ea typeface="Calibri" panose="020F0502020204030204" pitchFamily="34" charset="0"/>
                <a:cs typeface="Times New Roman" panose="02020603050405020304" pitchFamily="18" charset="0"/>
              </a:rPr>
              <a:t>In </a:t>
            </a:r>
            <a:r>
              <a:rPr lang="fi-FI" sz="2800" b="1"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fi-FI" sz="2800" b="1" dirty="0">
                <a:effectLst/>
                <a:latin typeface="Times New Roman" panose="02020603050405020304" pitchFamily="18" charset="0"/>
                <a:ea typeface="Calibri" panose="020F0502020204030204" pitchFamily="34" charset="0"/>
                <a:cs typeface="Times New Roman" panose="02020603050405020304" pitchFamily="18" charset="0"/>
              </a:rPr>
              <a:t> supermarket</a:t>
            </a:r>
            <a:endParaRPr lang="fi-FI"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Bildobjekt 1" descr="En bild som visar text, marknadsplats, objekt, affär&#10;&#10;Automatiskt genererad beskrivning">
            <a:extLst>
              <a:ext uri="{FF2B5EF4-FFF2-40B4-BE49-F238E27FC236}">
                <a16:creationId xmlns:a16="http://schemas.microsoft.com/office/drawing/2014/main" id="{082EBBA4-D78A-E3B0-F2F8-09235E2F49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7280" y="3429000"/>
            <a:ext cx="4117975" cy="2165258"/>
          </a:xfrm>
          <a:prstGeom prst="rect">
            <a:avLst/>
          </a:prstGeom>
          <a:ln>
            <a:noFill/>
          </a:ln>
          <a:effectLst>
            <a:outerShdw blurRad="292100" dist="139700" dir="2700000" algn="tl" rotWithShape="0">
              <a:srgbClr val="333333">
                <a:alpha val="65000"/>
              </a:srgbClr>
            </a:outerShdw>
          </a:effectLst>
        </p:spPr>
      </p:pic>
      <p:sp>
        <p:nvSpPr>
          <p:cNvPr id="6" name="Tekstiruutu 5">
            <a:extLst>
              <a:ext uri="{FF2B5EF4-FFF2-40B4-BE49-F238E27FC236}">
                <a16:creationId xmlns:a16="http://schemas.microsoft.com/office/drawing/2014/main" id="{4FCDF8D6-07B9-FB4F-D9A1-920135E3F12C}"/>
              </a:ext>
            </a:extLst>
          </p:cNvPr>
          <p:cNvSpPr txBox="1"/>
          <p:nvPr/>
        </p:nvSpPr>
        <p:spPr>
          <a:xfrm>
            <a:off x="873760" y="1441237"/>
            <a:ext cx="10830560" cy="1200329"/>
          </a:xfrm>
          <a:prstGeom prst="rect">
            <a:avLst/>
          </a:prstGeom>
          <a:noFill/>
        </p:spPr>
        <p:txBody>
          <a:bodyPr wrap="square">
            <a:spAutoFit/>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Goal: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 raise awareness about the environmental impact of importing groceries</a:t>
            </a:r>
          </a:p>
          <a:p>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Instructions: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Buy groceries to cover all the meals during one week for the whole family, consisting only of groceries that are domestic (produced in your own country).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kstiruutu 7">
            <a:extLst>
              <a:ext uri="{FF2B5EF4-FFF2-40B4-BE49-F238E27FC236}">
                <a16:creationId xmlns:a16="http://schemas.microsoft.com/office/drawing/2014/main" id="{1F2A4579-148C-2F06-7F96-AF10AA6E2C96}"/>
              </a:ext>
            </a:extLst>
          </p:cNvPr>
          <p:cNvSpPr txBox="1"/>
          <p:nvPr/>
        </p:nvSpPr>
        <p:spPr>
          <a:xfrm>
            <a:off x="873760" y="3016924"/>
            <a:ext cx="6024880" cy="3139321"/>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Will you be able to find all the groceries needed for all meals? </a:t>
            </a:r>
          </a:p>
          <a:p>
            <a:endParaRPr lang="en-US" dirty="0">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What will the difference in quality be? </a:t>
            </a: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What will the difference in price be? </a:t>
            </a: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If you don´t find all the groceries needed, is it possible to find good alternatives, that also are domestic? </a:t>
            </a:r>
          </a:p>
          <a:p>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 you were to only buy domestic groceries, would you consider changing your meal habits?</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498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iruutu 4">
            <a:extLst>
              <a:ext uri="{FF2B5EF4-FFF2-40B4-BE49-F238E27FC236}">
                <a16:creationId xmlns:a16="http://schemas.microsoft.com/office/drawing/2014/main" id="{BA20B2E5-C8E3-ACCF-DD50-3C1919AEEDFA}"/>
              </a:ext>
            </a:extLst>
          </p:cNvPr>
          <p:cNvSpPr txBox="1"/>
          <p:nvPr/>
        </p:nvSpPr>
        <p:spPr>
          <a:xfrm>
            <a:off x="838200" y="813284"/>
            <a:ext cx="10515600" cy="1325563"/>
          </a:xfrm>
          <a:prstGeom prst="rect">
            <a:avLst/>
          </a:prstGeom>
        </p:spPr>
        <p:txBody>
          <a:bodyPr vert="horz" lIns="91440" tIns="45720" rIns="91440" bIns="45720" rtlCol="0" anchor="ctr">
            <a:normAutofit/>
          </a:bodyPr>
          <a:lstStyle/>
          <a:p>
            <a:pPr>
              <a:lnSpc>
                <a:spcPct val="90000"/>
              </a:lnSpc>
              <a:spcBef>
                <a:spcPct val="0"/>
              </a:spcBef>
              <a:spcAft>
                <a:spcPts val="800"/>
              </a:spcAft>
            </a:pPr>
            <a:r>
              <a:rPr lang="fi-FI" sz="4400" b="1" kern="1200" dirty="0">
                <a:effectLst/>
                <a:latin typeface="+mj-lt"/>
                <a:ea typeface="+mj-ea"/>
                <a:cs typeface="+mj-cs"/>
              </a:rPr>
              <a:t>My Best </a:t>
            </a:r>
            <a:r>
              <a:rPr lang="fi-FI" sz="4400" b="1" kern="1200" dirty="0" err="1">
                <a:effectLst/>
                <a:latin typeface="+mj-lt"/>
                <a:ea typeface="+mj-ea"/>
                <a:cs typeface="+mj-cs"/>
              </a:rPr>
              <a:t>Meal</a:t>
            </a:r>
            <a:br>
              <a:rPr lang="fi-FI" sz="4400" b="1" kern="1200" dirty="0">
                <a:effectLst/>
                <a:latin typeface="+mj-lt"/>
                <a:ea typeface="+mj-ea"/>
                <a:cs typeface="+mj-cs"/>
              </a:rPr>
            </a:br>
            <a:endParaRPr lang="fi-FI" sz="4400" kern="1200" dirty="0">
              <a:effectLst/>
              <a:latin typeface="+mj-lt"/>
              <a:ea typeface="+mj-ea"/>
              <a:cs typeface="+mj-cs"/>
            </a:endParaRPr>
          </a:p>
        </p:txBody>
      </p:sp>
      <p:sp>
        <p:nvSpPr>
          <p:cNvPr id="9" name="Tekstiruutu 8">
            <a:extLst>
              <a:ext uri="{FF2B5EF4-FFF2-40B4-BE49-F238E27FC236}">
                <a16:creationId xmlns:a16="http://schemas.microsoft.com/office/drawing/2014/main" id="{1B99EFE6-FC44-49C3-1AF3-38389616CFA5}"/>
              </a:ext>
            </a:extLst>
          </p:cNvPr>
          <p:cNvSpPr txBox="1"/>
          <p:nvPr/>
        </p:nvSpPr>
        <p:spPr>
          <a:xfrm>
            <a:off x="838200" y="1916113"/>
            <a:ext cx="5181600" cy="4351338"/>
          </a:xfrm>
          <a:prstGeom prst="rect">
            <a:avLst/>
          </a:prstGeom>
        </p:spPr>
        <p:txBody>
          <a:bodyPr vert="horz" lIns="91440" tIns="45720" rIns="91440" bIns="45720" rtlCol="0">
            <a:normAutofit/>
          </a:bodyPr>
          <a:lstStyle/>
          <a:p>
            <a:pPr>
              <a:lnSpc>
                <a:spcPct val="90000"/>
              </a:lnSpc>
              <a:spcAft>
                <a:spcPts val="800"/>
              </a:spcAft>
            </a:pPr>
            <a:r>
              <a:rPr lang="fi-FI" dirty="0" err="1">
                <a:effectLst/>
                <a:latin typeface="Times New Roman" panose="02020603050405020304" pitchFamily="18" charset="0"/>
                <a:cs typeface="Times New Roman" panose="02020603050405020304" pitchFamily="18" charset="0"/>
              </a:rPr>
              <a:t>You</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return</a:t>
            </a:r>
            <a:r>
              <a:rPr lang="fi-FI" dirty="0">
                <a:effectLst/>
                <a:latin typeface="Times New Roman" panose="02020603050405020304" pitchFamily="18" charset="0"/>
                <a:cs typeface="Times New Roman" panose="02020603050405020304" pitchFamily="18" charset="0"/>
              </a:rPr>
              <a:t> home </a:t>
            </a:r>
            <a:r>
              <a:rPr lang="fi-FI" dirty="0" err="1">
                <a:effectLst/>
                <a:latin typeface="Times New Roman" panose="02020603050405020304" pitchFamily="18" charset="0"/>
                <a:cs typeface="Times New Roman" panose="02020603050405020304" pitchFamily="18" charset="0"/>
              </a:rPr>
              <a:t>with</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your</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best</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friend</a:t>
            </a:r>
            <a:r>
              <a:rPr lang="fi-FI" dirty="0">
                <a:effectLst/>
                <a:latin typeface="Times New Roman" panose="02020603050405020304" pitchFamily="18" charset="0"/>
                <a:cs typeface="Times New Roman" panose="02020603050405020304" pitchFamily="18" charset="0"/>
              </a:rPr>
              <a:t> and </a:t>
            </a:r>
            <a:r>
              <a:rPr lang="fi-FI" dirty="0" err="1">
                <a:effectLst/>
                <a:latin typeface="Times New Roman" panose="02020603050405020304" pitchFamily="18" charset="0"/>
                <a:cs typeface="Times New Roman" panose="02020603050405020304" pitchFamily="18" charset="0"/>
              </a:rPr>
              <a:t>plan</a:t>
            </a:r>
            <a:r>
              <a:rPr lang="fi-FI" dirty="0">
                <a:effectLst/>
                <a:latin typeface="Times New Roman" panose="02020603050405020304" pitchFamily="18" charset="0"/>
                <a:cs typeface="Times New Roman" panose="02020603050405020304" pitchFamily="18" charset="0"/>
              </a:rPr>
              <a:t> to </a:t>
            </a:r>
            <a:r>
              <a:rPr lang="fi-FI" dirty="0" err="1">
                <a:effectLst/>
                <a:latin typeface="Times New Roman" panose="02020603050405020304" pitchFamily="18" charset="0"/>
                <a:cs typeface="Times New Roman" panose="02020603050405020304" pitchFamily="18" charset="0"/>
              </a:rPr>
              <a:t>make</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dinner</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together</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Use</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your</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knowledge</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about</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how</a:t>
            </a:r>
            <a:r>
              <a:rPr lang="fi-FI" dirty="0">
                <a:effectLst/>
                <a:latin typeface="Times New Roman" panose="02020603050405020304" pitchFamily="18" charset="0"/>
                <a:cs typeface="Times New Roman" panose="02020603050405020304" pitchFamily="18" charset="0"/>
              </a:rPr>
              <a:t> to </a:t>
            </a:r>
            <a:r>
              <a:rPr lang="fi-FI" dirty="0" err="1">
                <a:effectLst/>
                <a:latin typeface="Times New Roman" panose="02020603050405020304" pitchFamily="18" charset="0"/>
                <a:cs typeface="Times New Roman" panose="02020603050405020304" pitchFamily="18" charset="0"/>
              </a:rPr>
              <a:t>achieve</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the</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global</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goals</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when</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you</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compose</a:t>
            </a:r>
            <a:r>
              <a:rPr lang="fi-FI" dirty="0">
                <a:effectLst/>
                <a:latin typeface="Times New Roman" panose="02020603050405020304" pitchFamily="18" charset="0"/>
                <a:cs typeface="Times New Roman" panose="02020603050405020304" pitchFamily="18" charset="0"/>
              </a:rPr>
              <a:t> a </a:t>
            </a:r>
            <a:r>
              <a:rPr lang="fi-FI" dirty="0" err="1">
                <a:effectLst/>
                <a:latin typeface="Times New Roman" panose="02020603050405020304" pitchFamily="18" charset="0"/>
                <a:cs typeface="Times New Roman" panose="02020603050405020304" pitchFamily="18" charset="0"/>
              </a:rPr>
              <a:t>the</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meal</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Take</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the</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following</a:t>
            </a:r>
            <a:r>
              <a:rPr lang="fi-FI" dirty="0">
                <a:effectLst/>
                <a:latin typeface="Times New Roman" panose="02020603050405020304" pitchFamily="18" charset="0"/>
                <a:cs typeface="Times New Roman" panose="02020603050405020304" pitchFamily="18" charset="0"/>
              </a:rPr>
              <a:t> into </a:t>
            </a:r>
            <a:r>
              <a:rPr lang="fi-FI" dirty="0" err="1">
                <a:effectLst/>
                <a:latin typeface="Times New Roman" panose="02020603050405020304" pitchFamily="18" charset="0"/>
                <a:cs typeface="Times New Roman" panose="02020603050405020304" pitchFamily="18" charset="0"/>
              </a:rPr>
              <a:t>consideration</a:t>
            </a:r>
            <a:r>
              <a:rPr lang="fi-FI" dirty="0">
                <a:effectLst/>
                <a:latin typeface="Times New Roman" panose="02020603050405020304" pitchFamily="18" charset="0"/>
                <a:cs typeface="Times New Roman" panose="02020603050405020304" pitchFamily="18" charset="0"/>
              </a:rPr>
              <a:t>:</a:t>
            </a:r>
          </a:p>
          <a:p>
            <a:pPr>
              <a:lnSpc>
                <a:spcPct val="90000"/>
              </a:lnSpc>
              <a:spcAft>
                <a:spcPts val="800"/>
              </a:spcAft>
            </a:pPr>
            <a:r>
              <a:rPr lang="fi-FI" dirty="0">
                <a:effectLst/>
                <a:latin typeface="Times New Roman" panose="02020603050405020304" pitchFamily="18" charset="0"/>
                <a:cs typeface="Times New Roman" panose="02020603050405020304" pitchFamily="18" charset="0"/>
              </a:rPr>
              <a:t> </a:t>
            </a:r>
          </a:p>
          <a:p>
            <a:pPr marL="400050" lvl="0" indent="-285750">
              <a:lnSpc>
                <a:spcPct val="150000"/>
              </a:lnSpc>
              <a:buFont typeface="Wingdings" panose="05000000000000000000" pitchFamily="2" charset="2"/>
              <a:buChar char="Ø"/>
            </a:pPr>
            <a:r>
              <a:rPr lang="fi-FI" dirty="0" err="1">
                <a:effectLst/>
                <a:latin typeface="Times New Roman" panose="02020603050405020304" pitchFamily="18" charset="0"/>
                <a:cs typeface="Times New Roman" panose="02020603050405020304" pitchFamily="18" charset="0"/>
              </a:rPr>
              <a:t>Taste</a:t>
            </a:r>
            <a:endParaRPr lang="fi-FI" dirty="0">
              <a:effectLst/>
              <a:latin typeface="Times New Roman" panose="02020603050405020304" pitchFamily="18" charset="0"/>
              <a:cs typeface="Times New Roman" panose="02020603050405020304" pitchFamily="18" charset="0"/>
            </a:endParaRPr>
          </a:p>
          <a:p>
            <a:pPr marL="400050" lvl="0" indent="-285750">
              <a:lnSpc>
                <a:spcPct val="150000"/>
              </a:lnSpc>
              <a:buFont typeface="Wingdings" panose="05000000000000000000" pitchFamily="2" charset="2"/>
              <a:buChar char="Ø"/>
            </a:pPr>
            <a:r>
              <a:rPr lang="fi-FI" dirty="0" err="1">
                <a:effectLst/>
                <a:latin typeface="Times New Roman" panose="02020603050405020304" pitchFamily="18" charset="0"/>
                <a:cs typeface="Times New Roman" panose="02020603050405020304" pitchFamily="18" charset="0"/>
              </a:rPr>
              <a:t>Nutrition</a:t>
            </a:r>
            <a:r>
              <a:rPr lang="fi-FI" dirty="0">
                <a:effectLst/>
                <a:latin typeface="Times New Roman" panose="02020603050405020304" pitchFamily="18" charset="0"/>
                <a:cs typeface="Times New Roman" panose="02020603050405020304" pitchFamily="18" charset="0"/>
              </a:rPr>
              <a:t> and </a:t>
            </a:r>
            <a:r>
              <a:rPr lang="fi-FI" dirty="0" err="1">
                <a:effectLst/>
                <a:latin typeface="Times New Roman" panose="02020603050405020304" pitchFamily="18" charset="0"/>
                <a:cs typeface="Times New Roman" panose="02020603050405020304" pitchFamily="18" charset="0"/>
              </a:rPr>
              <a:t>energy</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contents</a:t>
            </a:r>
            <a:endParaRPr lang="fi-FI" dirty="0">
              <a:effectLst/>
              <a:latin typeface="Times New Roman" panose="02020603050405020304" pitchFamily="18" charset="0"/>
              <a:cs typeface="Times New Roman" panose="02020603050405020304" pitchFamily="18" charset="0"/>
            </a:endParaRPr>
          </a:p>
          <a:p>
            <a:pPr marL="400050" lvl="0" indent="-285750">
              <a:lnSpc>
                <a:spcPct val="150000"/>
              </a:lnSpc>
              <a:buFont typeface="Wingdings" panose="05000000000000000000" pitchFamily="2" charset="2"/>
              <a:buChar char="Ø"/>
            </a:pPr>
            <a:r>
              <a:rPr lang="fi-FI" dirty="0" err="1">
                <a:effectLst/>
                <a:latin typeface="Times New Roman" panose="02020603050405020304" pitchFamily="18" charset="0"/>
                <a:cs typeface="Times New Roman" panose="02020603050405020304" pitchFamily="18" charset="0"/>
              </a:rPr>
              <a:t>Production</a:t>
            </a:r>
            <a:r>
              <a:rPr lang="fi-FI" dirty="0">
                <a:effectLst/>
                <a:latin typeface="Times New Roman" panose="02020603050405020304" pitchFamily="18" charset="0"/>
                <a:cs typeface="Times New Roman" panose="02020603050405020304" pitchFamily="18" charset="0"/>
              </a:rPr>
              <a:t> and transport </a:t>
            </a:r>
            <a:r>
              <a:rPr lang="fi-FI" dirty="0" err="1">
                <a:effectLst/>
                <a:latin typeface="Times New Roman" panose="02020603050405020304" pitchFamily="18" charset="0"/>
                <a:cs typeface="Times New Roman" panose="02020603050405020304" pitchFamily="18" charset="0"/>
              </a:rPr>
              <a:t>conditions</a:t>
            </a:r>
            <a:endParaRPr lang="fi-FI" dirty="0">
              <a:effectLst/>
              <a:latin typeface="Times New Roman" panose="02020603050405020304" pitchFamily="18" charset="0"/>
              <a:cs typeface="Times New Roman" panose="02020603050405020304" pitchFamily="18" charset="0"/>
            </a:endParaRPr>
          </a:p>
          <a:p>
            <a:pPr marL="400050" lvl="0" indent="-285750">
              <a:lnSpc>
                <a:spcPct val="150000"/>
              </a:lnSpc>
              <a:buFont typeface="Wingdings" panose="05000000000000000000" pitchFamily="2" charset="2"/>
              <a:buChar char="Ø"/>
            </a:pPr>
            <a:r>
              <a:rPr lang="fi-FI" dirty="0" err="1">
                <a:effectLst/>
                <a:latin typeface="Times New Roman" panose="02020603050405020304" pitchFamily="18" charset="0"/>
                <a:cs typeface="Times New Roman" panose="02020603050405020304" pitchFamily="18" charset="0"/>
              </a:rPr>
              <a:t>Economy</a:t>
            </a:r>
            <a:endParaRPr lang="fi-FI" dirty="0">
              <a:effectLst/>
              <a:latin typeface="Times New Roman" panose="02020603050405020304" pitchFamily="18" charset="0"/>
              <a:cs typeface="Times New Roman" panose="02020603050405020304" pitchFamily="18" charset="0"/>
            </a:endParaRPr>
          </a:p>
          <a:p>
            <a:pPr>
              <a:lnSpc>
                <a:spcPct val="90000"/>
              </a:lnSpc>
              <a:spcAft>
                <a:spcPts val="800"/>
              </a:spcAft>
            </a:pPr>
            <a:r>
              <a:rPr lang="fi-FI" dirty="0">
                <a:effectLst/>
                <a:latin typeface="Times New Roman" panose="02020603050405020304" pitchFamily="18" charset="0"/>
                <a:cs typeface="Times New Roman" panose="02020603050405020304" pitchFamily="18" charset="0"/>
              </a:rPr>
              <a:t> </a:t>
            </a:r>
          </a:p>
          <a:p>
            <a:pPr>
              <a:lnSpc>
                <a:spcPct val="90000"/>
              </a:lnSpc>
              <a:spcAft>
                <a:spcPts val="800"/>
              </a:spcAft>
            </a:pPr>
            <a:r>
              <a:rPr lang="fi-FI" dirty="0" err="1">
                <a:effectLst/>
                <a:latin typeface="Times New Roman" panose="02020603050405020304" pitchFamily="18" charset="0"/>
                <a:cs typeface="Times New Roman" panose="02020603050405020304" pitchFamily="18" charset="0"/>
              </a:rPr>
              <a:t>Work</a:t>
            </a:r>
            <a:r>
              <a:rPr lang="fi-FI" dirty="0">
                <a:effectLst/>
                <a:latin typeface="Times New Roman" panose="02020603050405020304" pitchFamily="18" charset="0"/>
                <a:cs typeface="Times New Roman" panose="02020603050405020304" pitchFamily="18" charset="0"/>
              </a:rPr>
              <a:t> in </a:t>
            </a:r>
            <a:r>
              <a:rPr lang="fi-FI" dirty="0" err="1">
                <a:effectLst/>
                <a:latin typeface="Times New Roman" panose="02020603050405020304" pitchFamily="18" charset="0"/>
                <a:cs typeface="Times New Roman" panose="02020603050405020304" pitchFamily="18" charset="0"/>
              </a:rPr>
              <a:t>pairs</a:t>
            </a:r>
            <a:r>
              <a:rPr lang="fi-FI" dirty="0">
                <a:effectLst/>
                <a:latin typeface="Times New Roman" panose="02020603050405020304" pitchFamily="18" charset="0"/>
                <a:cs typeface="Times New Roman" panose="02020603050405020304" pitchFamily="18" charset="0"/>
              </a:rPr>
              <a:t> and </a:t>
            </a:r>
            <a:r>
              <a:rPr lang="fi-FI" dirty="0" err="1">
                <a:effectLst/>
                <a:latin typeface="Times New Roman" panose="02020603050405020304" pitchFamily="18" charset="0"/>
                <a:cs typeface="Times New Roman" panose="02020603050405020304" pitchFamily="18" charset="0"/>
              </a:rPr>
              <a:t>make</a:t>
            </a:r>
            <a:r>
              <a:rPr lang="fi-FI" dirty="0">
                <a:effectLst/>
                <a:latin typeface="Times New Roman" panose="02020603050405020304" pitchFamily="18" charset="0"/>
                <a:cs typeface="Times New Roman" panose="02020603050405020304" pitchFamily="18" charset="0"/>
              </a:rPr>
              <a:t> an </a:t>
            </a:r>
            <a:r>
              <a:rPr lang="fi-FI" dirty="0" err="1">
                <a:effectLst/>
                <a:latin typeface="Times New Roman" panose="02020603050405020304" pitchFamily="18" charset="0"/>
                <a:cs typeface="Times New Roman" panose="02020603050405020304" pitchFamily="18" charset="0"/>
              </a:rPr>
              <a:t>oral</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presentation</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where</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you</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can</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motivate</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your</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choices</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from</a:t>
            </a:r>
            <a:r>
              <a:rPr lang="fi-FI" dirty="0">
                <a:effectLst/>
                <a:latin typeface="Times New Roman" panose="02020603050405020304" pitchFamily="18" charset="0"/>
                <a:cs typeface="Times New Roman" panose="02020603050405020304" pitchFamily="18" charset="0"/>
              </a:rPr>
              <a:t> an </a:t>
            </a:r>
            <a:r>
              <a:rPr lang="fi-FI" dirty="0" err="1">
                <a:effectLst/>
                <a:latin typeface="Times New Roman" panose="02020603050405020304" pitchFamily="18" charset="0"/>
                <a:cs typeface="Times New Roman" panose="02020603050405020304" pitchFamily="18" charset="0"/>
              </a:rPr>
              <a:t>environmental</a:t>
            </a:r>
            <a:r>
              <a:rPr lang="fi-FI" dirty="0">
                <a:effectLst/>
                <a:latin typeface="Times New Roman" panose="02020603050405020304" pitchFamily="18" charset="0"/>
                <a:cs typeface="Times New Roman" panose="02020603050405020304" pitchFamily="18" charset="0"/>
              </a:rPr>
              <a:t> </a:t>
            </a:r>
            <a:r>
              <a:rPr lang="fi-FI" dirty="0" err="1">
                <a:effectLst/>
                <a:latin typeface="Times New Roman" panose="02020603050405020304" pitchFamily="18" charset="0"/>
                <a:cs typeface="Times New Roman" panose="02020603050405020304" pitchFamily="18" charset="0"/>
              </a:rPr>
              <a:t>point</a:t>
            </a:r>
            <a:r>
              <a:rPr lang="fi-FI" dirty="0">
                <a:effectLst/>
                <a:latin typeface="Times New Roman" panose="02020603050405020304" pitchFamily="18" charset="0"/>
                <a:cs typeface="Times New Roman" panose="02020603050405020304" pitchFamily="18" charset="0"/>
              </a:rPr>
              <a:t> of </a:t>
            </a:r>
            <a:r>
              <a:rPr lang="fi-FI" dirty="0" err="1">
                <a:effectLst/>
                <a:latin typeface="Times New Roman" panose="02020603050405020304" pitchFamily="18" charset="0"/>
                <a:cs typeface="Times New Roman" panose="02020603050405020304" pitchFamily="18" charset="0"/>
              </a:rPr>
              <a:t>view</a:t>
            </a:r>
            <a:r>
              <a:rPr lang="fi-FI" dirty="0">
                <a:effectLst/>
                <a:latin typeface="Times New Roman" panose="02020603050405020304" pitchFamily="18" charset="0"/>
                <a:cs typeface="Times New Roman" panose="02020603050405020304" pitchFamily="18" charset="0"/>
              </a:rPr>
              <a:t>.</a:t>
            </a:r>
          </a:p>
        </p:txBody>
      </p:sp>
      <p:pic>
        <p:nvPicPr>
          <p:cNvPr id="10" name="Bildobjekt 1">
            <a:extLst>
              <a:ext uri="{FF2B5EF4-FFF2-40B4-BE49-F238E27FC236}">
                <a16:creationId xmlns:a16="http://schemas.microsoft.com/office/drawing/2014/main" id="{04C78AF6-1086-1732-AD2B-3CA2FCF3349D}"/>
              </a:ext>
            </a:extLst>
          </p:cNvPr>
          <p:cNvPicPr>
            <a:picLocks noChangeAspect="1"/>
          </p:cNvPicPr>
          <p:nvPr/>
        </p:nvPicPr>
        <p:blipFill rotWithShape="1">
          <a:blip r:embed="rId3">
            <a:extLst>
              <a:ext uri="{28A0092B-C50C-407E-A947-70E740481C1C}">
                <a14:useLocalDpi xmlns:a14="http://schemas.microsoft.com/office/drawing/2010/main" val="0"/>
              </a:ext>
            </a:extLst>
          </a:blip>
          <a:srcRect l="7415" r="-3" b="-3"/>
          <a:stretch/>
        </p:blipFill>
        <p:spPr bwMode="auto">
          <a:xfrm>
            <a:off x="6329680" y="1825625"/>
            <a:ext cx="5024120" cy="4219091"/>
          </a:xfrm>
          <a:prstGeom prst="rect">
            <a:avLst/>
          </a:prstGeom>
          <a:noFill/>
          <a:ln>
            <a:noFill/>
          </a:ln>
        </p:spPr>
      </p:pic>
    </p:spTree>
    <p:extLst>
      <p:ext uri="{BB962C8B-B14F-4D97-AF65-F5344CB8AC3E}">
        <p14:creationId xmlns:p14="http://schemas.microsoft.com/office/powerpoint/2010/main" val="4084617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86715928-E5DE-C64F-AE7B-EC44C073A299}"/>
              </a:ext>
            </a:extLst>
          </p:cNvPr>
          <p:cNvSpPr txBox="1"/>
          <p:nvPr/>
        </p:nvSpPr>
        <p:spPr>
          <a:xfrm>
            <a:off x="1046480" y="633214"/>
            <a:ext cx="6096000" cy="461665"/>
          </a:xfrm>
          <a:prstGeom prst="rect">
            <a:avLst/>
          </a:prstGeom>
          <a:noFill/>
        </p:spPr>
        <p:txBody>
          <a:bodyPr wrap="square">
            <a:spAutoFit/>
          </a:bodyPr>
          <a:lstStyle/>
          <a:p>
            <a:r>
              <a:rPr lang="fi-FI" sz="2400" b="1" dirty="0" err="1">
                <a:effectLst/>
                <a:latin typeface="TimesNewRomanPS-BoldMT"/>
                <a:ea typeface="Calibri" panose="020F0502020204030204" pitchFamily="34" charset="0"/>
                <a:cs typeface="TimesNewRomanPS-BoldMT"/>
              </a:rPr>
              <a:t>Exercise</a:t>
            </a:r>
            <a:r>
              <a:rPr lang="fi-FI" sz="2400" b="1" dirty="0">
                <a:effectLst/>
                <a:latin typeface="TimesNewRomanPS-BoldMT"/>
                <a:ea typeface="Calibri" panose="020F0502020204030204" pitchFamily="34" charset="0"/>
                <a:cs typeface="TimesNewRomanPS-BoldMT"/>
              </a:rPr>
              <a:t>: FOOD INC</a:t>
            </a:r>
            <a:endParaRPr lang="fi-FI" sz="2400" dirty="0"/>
          </a:p>
        </p:txBody>
      </p:sp>
      <p:pic>
        <p:nvPicPr>
          <p:cNvPr id="4" name="Bildobjekt 2">
            <a:extLst>
              <a:ext uri="{FF2B5EF4-FFF2-40B4-BE49-F238E27FC236}">
                <a16:creationId xmlns:a16="http://schemas.microsoft.com/office/drawing/2014/main" id="{D0150C95-0855-B234-11F5-BFED969C4A6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480" y="2744470"/>
            <a:ext cx="3886200" cy="2120900"/>
          </a:xfrm>
          <a:prstGeom prst="rect">
            <a:avLst/>
          </a:prstGeom>
          <a:noFill/>
          <a:ln>
            <a:noFill/>
          </a:ln>
        </p:spPr>
      </p:pic>
      <p:sp>
        <p:nvSpPr>
          <p:cNvPr id="7" name="Tekstiruutu 6">
            <a:extLst>
              <a:ext uri="{FF2B5EF4-FFF2-40B4-BE49-F238E27FC236}">
                <a16:creationId xmlns:a16="http://schemas.microsoft.com/office/drawing/2014/main" id="{7724F915-15DC-C88D-D750-41CE093CB3C5}"/>
              </a:ext>
            </a:extLst>
          </p:cNvPr>
          <p:cNvSpPr txBox="1"/>
          <p:nvPr/>
        </p:nvSpPr>
        <p:spPr>
          <a:xfrm>
            <a:off x="5425440" y="1837471"/>
            <a:ext cx="6096000" cy="3970318"/>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Watch the film called ”FOOD INC” which is about the mass production of meat in the food industry and the consequences it has.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Discuss the contents of the film in small groups.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Analyze the table of contents of a frozen meal. Look for any eco-labeling on the package?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Choose a home-made recipe for the same meal as the frozen one and compare the contents and the price for the ingredients.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Present the two different meals and motivate which meal is the best one out of an environmental point of view.</a:t>
            </a:r>
          </a:p>
        </p:txBody>
      </p:sp>
    </p:spTree>
    <p:extLst>
      <p:ext uri="{BB962C8B-B14F-4D97-AF65-F5344CB8AC3E}">
        <p14:creationId xmlns:p14="http://schemas.microsoft.com/office/powerpoint/2010/main" val="294175899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8475_TF44781794_Win32" id="{A2CCF731-4CCF-4CDF-B553-2646FD460944}" vid="{2BE66C7C-E107-40F6-B541-A898679CB5E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Tutkimusesitys</Template>
  <TotalTime>20</TotalTime>
  <Words>774</Words>
  <Application>Microsoft Office PowerPoint</Application>
  <PresentationFormat>Laajakuva</PresentationFormat>
  <Paragraphs>89</Paragraphs>
  <Slides>6</Slides>
  <Notes>6</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6</vt:i4>
      </vt:variant>
    </vt:vector>
  </HeadingPairs>
  <TitlesOfParts>
    <vt:vector size="14" baseType="lpstr">
      <vt:lpstr>Arial</vt:lpstr>
      <vt:lpstr>Calibri</vt:lpstr>
      <vt:lpstr>Calibri Light</vt:lpstr>
      <vt:lpstr>Symbol</vt:lpstr>
      <vt:lpstr>Times New Roman</vt:lpstr>
      <vt:lpstr>TimesNewRomanPS-BoldMT</vt:lpstr>
      <vt:lpstr>Wingdings</vt:lpstr>
      <vt:lpstr>Office-teema</vt:lpstr>
      <vt:lpstr>TOOLKIT SWEDEN</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TOOLKIT SWEDEN</dc:title>
  <dc:creator>Laura Maria Rajala</dc:creator>
  <cp:lastModifiedBy>Laura Maria Rajala</cp:lastModifiedBy>
  <cp:revision>1</cp:revision>
  <dcterms:created xsi:type="dcterms:W3CDTF">2022-12-01T13:51:40Z</dcterms:created>
  <dcterms:modified xsi:type="dcterms:W3CDTF">2022-12-01T14:11:56Z</dcterms:modified>
</cp:coreProperties>
</file>